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428" r:id="rId2"/>
    <p:sldId id="453" r:id="rId3"/>
    <p:sldId id="454" r:id="rId4"/>
    <p:sldId id="430" r:id="rId5"/>
  </p:sldIdLst>
  <p:sldSz cx="9144000" cy="6858000" type="screen4x3"/>
  <p:notesSz cx="6810375" cy="99425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215"/>
    <a:srgbClr val="FBF8F7"/>
    <a:srgbClr val="EBE1E1"/>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81" autoAdjust="0"/>
  </p:normalViewPr>
  <p:slideViewPr>
    <p:cSldViewPr>
      <p:cViewPr>
        <p:scale>
          <a:sx n="94" d="100"/>
          <a:sy n="94" d="100"/>
        </p:scale>
        <p:origin x="-8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21507" name="Rectangle 3"/>
          <p:cNvSpPr>
            <a:spLocks noGrp="1" noChangeArrowheads="1"/>
          </p:cNvSpPr>
          <p:nvPr>
            <p:ph type="dt" sz="quarter" idx="1"/>
          </p:nvPr>
        </p:nvSpPr>
        <p:spPr bwMode="auto">
          <a:xfrm>
            <a:off x="3857625"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1F87C39-4D09-4A7E-984A-9F999463FC7C}" type="datetimeFigureOut">
              <a:rPr lang="fr-FR"/>
              <a:pPr>
                <a:defRPr/>
              </a:pPr>
              <a:t>21/11/2014</a:t>
            </a:fld>
            <a:endParaRPr lang="fr-FR"/>
          </a:p>
        </p:txBody>
      </p:sp>
      <p:sp>
        <p:nvSpPr>
          <p:cNvPr id="21508" name="Rectangle 4"/>
          <p:cNvSpPr>
            <a:spLocks noGrp="1" noChangeArrowheads="1"/>
          </p:cNvSpPr>
          <p:nvPr>
            <p:ph type="ftr" sz="quarter" idx="2"/>
          </p:nvPr>
        </p:nvSpPr>
        <p:spPr bwMode="auto">
          <a:xfrm>
            <a:off x="0"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21509" name="Rectangle 5"/>
          <p:cNvSpPr>
            <a:spLocks noGrp="1" noChangeArrowheads="1"/>
          </p:cNvSpPr>
          <p:nvPr>
            <p:ph type="sldNum" sz="quarter" idx="3"/>
          </p:nvPr>
        </p:nvSpPr>
        <p:spPr bwMode="auto">
          <a:xfrm>
            <a:off x="3857625"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C49BE36-47B0-41B5-9C5C-F78B23B4E438}" type="slidenum">
              <a:rPr lang="fr-FR"/>
              <a:pPr>
                <a:defRPr/>
              </a:pPr>
              <a:t>‹N°›</a:t>
            </a:fld>
            <a:endParaRPr lang="fr-FR"/>
          </a:p>
        </p:txBody>
      </p:sp>
    </p:spTree>
    <p:extLst>
      <p:ext uri="{BB962C8B-B14F-4D97-AF65-F5344CB8AC3E}">
        <p14:creationId xmlns:p14="http://schemas.microsoft.com/office/powerpoint/2010/main" val="3726691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7625" y="0"/>
            <a:ext cx="295116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9DC6B40-986E-420C-A2C5-3E28775F9034}" type="datetimeFigureOut">
              <a:rPr lang="fr-FR"/>
              <a:pPr>
                <a:defRPr/>
              </a:pPr>
              <a:t>21/11/2014</a:t>
            </a:fld>
            <a:endParaRPr lang="fr-FR"/>
          </a:p>
        </p:txBody>
      </p:sp>
      <p:sp>
        <p:nvSpPr>
          <p:cNvPr id="4" name="Espace réservé de l'image des diapositives 3"/>
          <p:cNvSpPr>
            <a:spLocks noGrp="1" noRot="1" noChangeAspect="1"/>
          </p:cNvSpPr>
          <p:nvPr>
            <p:ph type="sldImg" idx="2"/>
          </p:nvPr>
        </p:nvSpPr>
        <p:spPr>
          <a:xfrm>
            <a:off x="920750" y="746125"/>
            <a:ext cx="4970463" cy="372745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1038" y="4722813"/>
            <a:ext cx="5448300" cy="447357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B64869-EEAB-420D-82A5-79B4F524DC7B}" type="slidenum">
              <a:rPr lang="fr-FR"/>
              <a:pPr>
                <a:defRPr/>
              </a:pPr>
              <a:t>‹N°›</a:t>
            </a:fld>
            <a:endParaRPr lang="fr-FR"/>
          </a:p>
        </p:txBody>
      </p:sp>
    </p:spTree>
    <p:extLst>
      <p:ext uri="{BB962C8B-B14F-4D97-AF65-F5344CB8AC3E}">
        <p14:creationId xmlns:p14="http://schemas.microsoft.com/office/powerpoint/2010/main" val="4197165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noChangeArrowheads="1"/>
          </p:cNvSpPr>
          <p:nvPr/>
        </p:nvSpPr>
        <p:spPr bwMode="auto">
          <a:xfrm>
            <a:off x="3857625" y="9444038"/>
            <a:ext cx="2951163" cy="496887"/>
          </a:xfrm>
          <a:prstGeom prst="rect">
            <a:avLst/>
          </a:prstGeom>
          <a:noFill/>
          <a:ln w="9525">
            <a:noFill/>
            <a:miter lim="800000"/>
            <a:headEnd/>
            <a:tailEnd/>
          </a:ln>
        </p:spPr>
        <p:txBody>
          <a:bodyPr lIns="72107" tIns="36054" rIns="180269" bIns="180269" anchor="b"/>
          <a:lstStyle/>
          <a:p>
            <a:pPr algn="r"/>
            <a:fld id="{0844F0D8-F422-4696-A491-3DFFC8779B95}" type="slidenum">
              <a:rPr lang="fr-FR" sz="800" b="1"/>
              <a:pPr algn="r"/>
              <a:t>1</a:t>
            </a:fld>
            <a:endParaRPr lang="fr-FR" sz="800" b="1"/>
          </a:p>
        </p:txBody>
      </p:sp>
      <p:sp>
        <p:nvSpPr>
          <p:cNvPr id="12290" name="Rectangle 2"/>
          <p:cNvSpPr>
            <a:spLocks noGrp="1" noRot="1" noChangeAspect="1" noChangeArrowheads="1" noTextEdit="1"/>
          </p:cNvSpPr>
          <p:nvPr>
            <p:ph type="sldImg"/>
          </p:nvPr>
        </p:nvSpPr>
        <p:spPr bwMode="auto">
          <a:xfrm>
            <a:off x="920750" y="746125"/>
            <a:ext cx="4968875" cy="3727450"/>
          </a:xfrm>
          <a:noFill/>
          <a:ln>
            <a:solidFill>
              <a:srgbClr val="000000"/>
            </a:solidFill>
            <a:miter lim="800000"/>
            <a:headEnd/>
            <a:tailEnd/>
          </a:ln>
        </p:spPr>
      </p:sp>
      <p:sp>
        <p:nvSpPr>
          <p:cNvPr id="12291" name="Rectangle 3"/>
          <p:cNvSpPr>
            <a:spLocks noGrp="1" noChangeArrowheads="1"/>
          </p:cNvSpPr>
          <p:nvPr>
            <p:ph type="body" idx="1"/>
          </p:nvPr>
        </p:nvSpPr>
        <p:spPr bwMode="auto">
          <a:xfrm>
            <a:off x="212725" y="4722813"/>
            <a:ext cx="6384925" cy="4597400"/>
          </a:xfrm>
          <a:noFill/>
        </p:spPr>
        <p:txBody>
          <a:bodyPr wrap="square" lIns="91577" tIns="45789" rIns="91577" bIns="45789"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e l'image des diapositives 1"/>
          <p:cNvSpPr>
            <a:spLocks noGrp="1" noRot="1" noChangeAspect="1" noTextEdit="1"/>
          </p:cNvSpPr>
          <p:nvPr>
            <p:ph type="sldImg"/>
          </p:nvPr>
        </p:nvSpPr>
        <p:spPr bwMode="auto">
          <a:xfrm>
            <a:off x="754063" y="622300"/>
            <a:ext cx="5302250" cy="3976688"/>
          </a:xfrm>
          <a:noFill/>
          <a:ln>
            <a:solidFill>
              <a:srgbClr val="000000"/>
            </a:solidFill>
            <a:miter lim="800000"/>
            <a:headEnd/>
            <a:tailEnd/>
          </a:ln>
        </p:spPr>
      </p:sp>
      <p:sp>
        <p:nvSpPr>
          <p:cNvPr id="14338" name="Espace réservé des commentaires 2"/>
          <p:cNvSpPr>
            <a:spLocks noGrp="1"/>
          </p:cNvSpPr>
          <p:nvPr>
            <p:ph type="body" idx="1"/>
          </p:nvPr>
        </p:nvSpPr>
        <p:spPr bwMode="auto">
          <a:xfrm>
            <a:off x="212725" y="4722813"/>
            <a:ext cx="6384925" cy="4597400"/>
          </a:xfrm>
          <a:noFill/>
        </p:spPr>
        <p:txBody>
          <a:bodyPr wrap="square" lIns="91577" tIns="45789" rIns="91577" bIns="45789" numCol="1" anchor="t" anchorCtr="0" compatLnSpc="1">
            <a:prstTxWarp prst="textNoShape">
              <a:avLst/>
            </a:prstTxWarp>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xfrm>
            <a:off x="754063" y="622300"/>
            <a:ext cx="5302250" cy="3976688"/>
          </a:xfrm>
          <a:noFill/>
          <a:ln>
            <a:solidFill>
              <a:srgbClr val="000000"/>
            </a:solidFill>
            <a:miter lim="800000"/>
            <a:headEnd/>
            <a:tailEnd/>
          </a:ln>
        </p:spPr>
      </p:sp>
      <p:sp>
        <p:nvSpPr>
          <p:cNvPr id="16386" name="Espace réservé des commentaires 2"/>
          <p:cNvSpPr>
            <a:spLocks noGrp="1"/>
          </p:cNvSpPr>
          <p:nvPr>
            <p:ph type="body" idx="1"/>
          </p:nvPr>
        </p:nvSpPr>
        <p:spPr bwMode="auto">
          <a:xfrm>
            <a:off x="212725" y="4722813"/>
            <a:ext cx="6384925" cy="4597400"/>
          </a:xfrm>
          <a:noFill/>
        </p:spPr>
        <p:txBody>
          <a:bodyPr wrap="square" lIns="91577" tIns="45789" rIns="91577" bIns="45789" numCol="1" anchor="t" anchorCtr="0" compatLnSpc="1">
            <a:prstTxWarp prst="textNoShape">
              <a:avLst/>
            </a:prstTxWarp>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xfrm>
            <a:off x="754063" y="622300"/>
            <a:ext cx="5302250" cy="3976688"/>
          </a:xfrm>
          <a:noFill/>
          <a:ln>
            <a:solidFill>
              <a:srgbClr val="000000"/>
            </a:solidFill>
            <a:miter lim="800000"/>
            <a:headEnd/>
            <a:tailEnd/>
          </a:ln>
        </p:spPr>
      </p:sp>
      <p:sp>
        <p:nvSpPr>
          <p:cNvPr id="18434" name="Espace réservé des commentaires 2"/>
          <p:cNvSpPr>
            <a:spLocks noGrp="1"/>
          </p:cNvSpPr>
          <p:nvPr>
            <p:ph type="body" idx="1"/>
          </p:nvPr>
        </p:nvSpPr>
        <p:spPr bwMode="auto">
          <a:xfrm>
            <a:off x="212725" y="4722813"/>
            <a:ext cx="6384925" cy="4597400"/>
          </a:xfrm>
          <a:noFill/>
        </p:spPr>
        <p:txBody>
          <a:bodyPr wrap="square" lIns="91577" tIns="45789" rIns="91577" bIns="45789" numCol="1" anchor="t" anchorCtr="0" compatLnSpc="1">
            <a:prstTxWarp prst="textNoShape">
              <a:avLst/>
            </a:prstTxWarp>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9" descr="Bandeau_titre"/>
          <p:cNvPicPr>
            <a:picLocks noChangeAspect="1" noChangeArrowheads="1"/>
          </p:cNvPicPr>
          <p:nvPr/>
        </p:nvPicPr>
        <p:blipFill>
          <a:blip r:embed="rId2"/>
          <a:srcRect/>
          <a:stretch>
            <a:fillRect/>
          </a:stretch>
        </p:blipFill>
        <p:spPr bwMode="gray">
          <a:xfrm>
            <a:off x="0" y="908050"/>
            <a:ext cx="9144000" cy="1444625"/>
          </a:xfrm>
          <a:prstGeom prst="rect">
            <a:avLst/>
          </a:prstGeom>
          <a:noFill/>
          <a:ln w="9525">
            <a:noFill/>
            <a:miter lim="800000"/>
            <a:headEnd/>
            <a:tailEnd/>
          </a:ln>
        </p:spPr>
      </p:pic>
      <p:pic>
        <p:nvPicPr>
          <p:cNvPr id="5" name="Picture 11" descr="Logo_txt_bas_page"/>
          <p:cNvPicPr>
            <a:picLocks noChangeAspect="1" noChangeArrowheads="1"/>
          </p:cNvPicPr>
          <p:nvPr/>
        </p:nvPicPr>
        <p:blipFill>
          <a:blip r:embed="rId3"/>
          <a:srcRect/>
          <a:stretch>
            <a:fillRect/>
          </a:stretch>
        </p:blipFill>
        <p:spPr bwMode="gray">
          <a:xfrm>
            <a:off x="0" y="6143625"/>
            <a:ext cx="3768725" cy="534988"/>
          </a:xfrm>
          <a:prstGeom prst="rect">
            <a:avLst/>
          </a:prstGeom>
          <a:noFill/>
          <a:ln w="9525">
            <a:noFill/>
            <a:miter lim="800000"/>
            <a:headEnd/>
            <a:tailEnd/>
          </a:ln>
        </p:spPr>
      </p:pic>
      <p:pic>
        <p:nvPicPr>
          <p:cNvPr id="6" name="Picture 15" descr="logo_couv"/>
          <p:cNvPicPr>
            <a:picLocks noChangeAspect="1" noChangeArrowheads="1"/>
          </p:cNvPicPr>
          <p:nvPr/>
        </p:nvPicPr>
        <p:blipFill>
          <a:blip r:embed="rId4"/>
          <a:srcRect/>
          <a:stretch>
            <a:fillRect/>
          </a:stretch>
        </p:blipFill>
        <p:spPr bwMode="auto">
          <a:xfrm>
            <a:off x="6516688" y="5510213"/>
            <a:ext cx="2627312" cy="1347787"/>
          </a:xfrm>
          <a:prstGeom prst="rect">
            <a:avLst/>
          </a:prstGeom>
          <a:noFill/>
          <a:ln w="9525">
            <a:noFill/>
            <a:miter lim="800000"/>
            <a:headEnd/>
            <a:tailEnd/>
          </a:ln>
        </p:spPr>
      </p:pic>
      <p:sp>
        <p:nvSpPr>
          <p:cNvPr id="4099" name="Rectangle 3"/>
          <p:cNvSpPr>
            <a:spLocks noGrp="1" noChangeArrowheads="1"/>
          </p:cNvSpPr>
          <p:nvPr>
            <p:ph type="ctrTitle"/>
          </p:nvPr>
        </p:nvSpPr>
        <p:spPr>
          <a:xfrm>
            <a:off x="971550" y="908050"/>
            <a:ext cx="7888288" cy="1008063"/>
          </a:xfrm>
        </p:spPr>
        <p:txBody>
          <a:bodyPr anchor="b"/>
          <a:lstStyle>
            <a:lvl1pPr algn="r">
              <a:defRPr sz="2800"/>
            </a:lvl1pPr>
          </a:lstStyle>
          <a:p>
            <a:r>
              <a:rPr lang="fr-FR"/>
              <a:t>Cliquez et modifiez le titre</a:t>
            </a:r>
          </a:p>
        </p:txBody>
      </p:sp>
      <p:sp>
        <p:nvSpPr>
          <p:cNvPr id="4100" name="Rectangle 4"/>
          <p:cNvSpPr>
            <a:spLocks noGrp="1" noChangeArrowheads="1"/>
          </p:cNvSpPr>
          <p:nvPr>
            <p:ph type="subTitle" idx="1"/>
          </p:nvPr>
        </p:nvSpPr>
        <p:spPr>
          <a:xfrm>
            <a:off x="971550" y="1916113"/>
            <a:ext cx="7888288" cy="433387"/>
          </a:xfrm>
        </p:spPr>
        <p:txBody>
          <a:bodyPr/>
          <a:lstStyle>
            <a:lvl1pPr algn="r">
              <a:spcBef>
                <a:spcPct val="0"/>
              </a:spcBef>
              <a:spcAft>
                <a:spcPct val="0"/>
              </a:spcAft>
              <a:defRPr sz="1700" b="0">
                <a:solidFill>
                  <a:schemeClr val="bg1"/>
                </a:solidFill>
              </a:defRPr>
            </a:lvl1pPr>
          </a:lstStyle>
          <a:p>
            <a:r>
              <a:rPr lang="fr-FR"/>
              <a:t>Cliquez pour modifier le style des sous-titres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214282" y="1341438"/>
            <a:ext cx="8645556" cy="5159396"/>
          </a:xfrm>
          <a:noFill/>
          <a:ln w="9525">
            <a:noFill/>
            <a:miter lim="800000"/>
            <a:headEnd/>
            <a:tailEnd/>
          </a:ln>
        </p:spPr>
        <p:txBody>
          <a:bodyPr/>
          <a:lstStyle>
            <a:lvl1pPr algn="l" rtl="0" fontAlgn="base">
              <a:defRPr lang="fr-FR" sz="1400" b="1" smtClean="0">
                <a:solidFill>
                  <a:schemeClr val="tx1">
                    <a:lumMod val="85000"/>
                    <a:lumOff val="15000"/>
                  </a:schemeClr>
                </a:solidFill>
                <a:latin typeface="+mn-lt"/>
                <a:ea typeface="+mn-ea"/>
                <a:cs typeface="+mn-cs"/>
              </a:defRPr>
            </a:lvl1pPr>
            <a:lvl2pPr algn="l" rtl="0" fontAlgn="base">
              <a:defRPr lang="fr-FR" sz="1400" b="0" smtClean="0">
                <a:solidFill>
                  <a:schemeClr val="accent1"/>
                </a:solidFill>
                <a:latin typeface="+mn-lt"/>
                <a:ea typeface="+mn-ea"/>
                <a:cs typeface="+mn-cs"/>
              </a:defRPr>
            </a:lvl2pPr>
            <a:lvl3pPr algn="l" rtl="0" fontAlgn="base">
              <a:defRPr lang="fr-FR" sz="1200" b="0" smtClean="0">
                <a:solidFill>
                  <a:schemeClr val="tx1">
                    <a:lumMod val="85000"/>
                    <a:lumOff val="15000"/>
                  </a:schemeClr>
                </a:solidFill>
                <a:latin typeface="+mn-lt"/>
                <a:ea typeface="+mn-ea"/>
                <a:cs typeface="+mn-cs"/>
              </a:defRPr>
            </a:lvl3pPr>
            <a:lvl4pPr algn="l" rtl="0" fontAlgn="base">
              <a:defRPr lang="fr-FR" sz="1100" b="0" smtClean="0">
                <a:solidFill>
                  <a:schemeClr val="tx1">
                    <a:lumMod val="85000"/>
                    <a:lumOff val="15000"/>
                  </a:schemeClr>
                </a:solidFill>
                <a:latin typeface="+mn-lt"/>
                <a:ea typeface="+mn-ea"/>
                <a:cs typeface="+mn-cs"/>
              </a:defRPr>
            </a:lvl4pPr>
            <a:lvl5pPr algn="l" rtl="0" fontAlgn="base">
              <a:defRPr lang="fr-FR" sz="1050" b="0">
                <a:solidFill>
                  <a:schemeClr val="tx1">
                    <a:lumMod val="85000"/>
                    <a:lumOff val="15000"/>
                  </a:schemeClr>
                </a:solidFill>
                <a:latin typeface="+mn-lt"/>
                <a:ea typeface="+mn-ea"/>
                <a:cs typeface="+mn-cs"/>
              </a:defRPr>
            </a:lvl5pPr>
          </a:lstStyle>
          <a:p>
            <a:pPr lvl="0"/>
            <a:r>
              <a:rPr lang="fr-FR" dirty="0" smtClean="0"/>
              <a:t>Cliquez pour modifier les styles du texte du masque</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p:txBody>
          <a:bodyPr/>
          <a:lstStyle>
            <a:lvl1pPr>
              <a:defRPr/>
            </a:lvl1pPr>
          </a:lstStyle>
          <a:p>
            <a:pPr>
              <a:defRPr/>
            </a:pPr>
            <a:r>
              <a:rPr lang="fr-FR"/>
              <a:t>Projet Entreprise -SISSI -DEC 13 </a:t>
            </a:r>
          </a:p>
        </p:txBody>
      </p:sp>
      <p:sp>
        <p:nvSpPr>
          <p:cNvPr id="5" name="Rectangle 6"/>
          <p:cNvSpPr>
            <a:spLocks noGrp="1" noChangeArrowheads="1"/>
          </p:cNvSpPr>
          <p:nvPr>
            <p:ph type="sldNum" sz="quarter" idx="11"/>
          </p:nvPr>
        </p:nvSpPr>
        <p:spPr>
          <a:xfrm>
            <a:off x="8313738" y="6688138"/>
            <a:ext cx="615950" cy="176212"/>
          </a:xfrm>
        </p:spPr>
        <p:txBody>
          <a:bodyPr/>
          <a:lstStyle>
            <a:lvl1pPr>
              <a:defRPr sz="900"/>
            </a:lvl1pPr>
          </a:lstStyle>
          <a:p>
            <a:pPr>
              <a:defRPr/>
            </a:pPr>
            <a:fld id="{1642DC72-B4DA-46B5-9465-B138A74E15BF}"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t>Projet Entreprise -SISSI -DEC 13 </a:t>
            </a:r>
          </a:p>
        </p:txBody>
      </p:sp>
      <p:sp>
        <p:nvSpPr>
          <p:cNvPr id="5" name="Rectangle 6"/>
          <p:cNvSpPr>
            <a:spLocks noGrp="1" noChangeArrowheads="1"/>
          </p:cNvSpPr>
          <p:nvPr>
            <p:ph type="sldNum" sz="quarter" idx="11"/>
          </p:nvPr>
        </p:nvSpPr>
        <p:spPr>
          <a:ln/>
        </p:spPr>
        <p:txBody>
          <a:bodyPr/>
          <a:lstStyle>
            <a:lvl1pPr>
              <a:defRPr/>
            </a:lvl1pPr>
          </a:lstStyle>
          <a:p>
            <a:pPr>
              <a:defRPr/>
            </a:pPr>
            <a:fld id="{87417B69-6243-47B9-B88F-DBDFECA8BF3B}"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pic>
        <p:nvPicPr>
          <p:cNvPr id="4" name="Picture 9" descr="Fond_chap"/>
          <p:cNvPicPr>
            <a:picLocks noChangeAspect="1" noChangeArrowheads="1"/>
          </p:cNvPicPr>
          <p:nvPr/>
        </p:nvPicPr>
        <p:blipFill>
          <a:blip r:embed="rId2"/>
          <a:srcRect/>
          <a:stretch>
            <a:fillRect/>
          </a:stretch>
        </p:blipFill>
        <p:spPr bwMode="gray">
          <a:xfrm>
            <a:off x="0" y="0"/>
            <a:ext cx="9144000" cy="6858000"/>
          </a:xfrm>
          <a:prstGeom prst="rect">
            <a:avLst/>
          </a:prstGeom>
          <a:noFill/>
          <a:ln w="9525">
            <a:noFill/>
            <a:miter lim="800000"/>
            <a:headEnd/>
            <a:tailEnd/>
          </a:ln>
        </p:spPr>
      </p:pic>
      <p:pic>
        <p:nvPicPr>
          <p:cNvPr id="5" name="Picture 2" descr="Bandeau_titre"/>
          <p:cNvPicPr>
            <a:picLocks noChangeAspect="1" noChangeArrowheads="1"/>
          </p:cNvPicPr>
          <p:nvPr/>
        </p:nvPicPr>
        <p:blipFill>
          <a:blip r:embed="rId3"/>
          <a:srcRect/>
          <a:stretch>
            <a:fillRect/>
          </a:stretch>
        </p:blipFill>
        <p:spPr bwMode="gray">
          <a:xfrm>
            <a:off x="0" y="908050"/>
            <a:ext cx="9144000" cy="1444625"/>
          </a:xfrm>
          <a:prstGeom prst="rect">
            <a:avLst/>
          </a:prstGeom>
          <a:noFill/>
          <a:ln w="9525">
            <a:noFill/>
            <a:miter lim="800000"/>
            <a:headEnd/>
            <a:tailEnd/>
          </a:ln>
        </p:spPr>
      </p:pic>
      <p:sp>
        <p:nvSpPr>
          <p:cNvPr id="9219" name="Rectangle 3"/>
          <p:cNvSpPr>
            <a:spLocks noGrp="1" noChangeArrowheads="1"/>
          </p:cNvSpPr>
          <p:nvPr>
            <p:ph type="ctrTitle"/>
          </p:nvPr>
        </p:nvSpPr>
        <p:spPr>
          <a:xfrm>
            <a:off x="971550" y="908050"/>
            <a:ext cx="7888288" cy="1441450"/>
          </a:xfrm>
        </p:spPr>
        <p:txBody>
          <a:bodyPr/>
          <a:lstStyle>
            <a:lvl1pPr algn="r">
              <a:defRPr sz="2200"/>
            </a:lvl1pPr>
          </a:lstStyle>
          <a:p>
            <a:r>
              <a:rPr lang="fr-FR"/>
              <a:t>Cliquez et modifiez le titre</a:t>
            </a:r>
          </a:p>
        </p:txBody>
      </p:sp>
      <p:sp>
        <p:nvSpPr>
          <p:cNvPr id="9220" name="Rectangle 4"/>
          <p:cNvSpPr>
            <a:spLocks noGrp="1" noChangeArrowheads="1"/>
          </p:cNvSpPr>
          <p:nvPr>
            <p:ph type="subTitle" idx="1"/>
          </p:nvPr>
        </p:nvSpPr>
        <p:spPr>
          <a:xfrm>
            <a:off x="971550" y="2995613"/>
            <a:ext cx="7888288" cy="433387"/>
          </a:xfrm>
        </p:spPr>
        <p:txBody>
          <a:bodyPr/>
          <a:lstStyle>
            <a:lvl1pPr algn="r">
              <a:spcBef>
                <a:spcPct val="0"/>
              </a:spcBef>
              <a:spcAft>
                <a:spcPct val="0"/>
              </a:spcAft>
              <a:defRPr sz="1700" b="0"/>
            </a:lvl1pPr>
          </a:lstStyle>
          <a:p>
            <a:r>
              <a:rPr lang="fr-FR"/>
              <a:t>Cliquez pour modifier le style des sous-titres du masque</a:t>
            </a:r>
          </a:p>
        </p:txBody>
      </p:sp>
      <p:sp>
        <p:nvSpPr>
          <p:cNvPr id="6" name="Rectangle 6"/>
          <p:cNvSpPr>
            <a:spLocks noGrp="1" noChangeArrowheads="1"/>
          </p:cNvSpPr>
          <p:nvPr>
            <p:ph type="sldNum" sz="quarter" idx="10"/>
          </p:nvPr>
        </p:nvSpPr>
        <p:spPr/>
        <p:txBody>
          <a:bodyPr/>
          <a:lstStyle>
            <a:lvl1pPr>
              <a:defRPr/>
            </a:lvl1pPr>
          </a:lstStyle>
          <a:p>
            <a:pPr>
              <a:defRPr/>
            </a:pPr>
            <a:fld id="{6FDF13CF-AA5F-45DB-BF19-6FF9F92E35DA}"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r>
              <a:rPr lang="fr-FR"/>
              <a:t>Projet Entreprise -SISSI -DEC 13 </a:t>
            </a:r>
          </a:p>
        </p:txBody>
      </p:sp>
      <p:sp>
        <p:nvSpPr>
          <p:cNvPr id="4" name="Rectangle 6"/>
          <p:cNvSpPr>
            <a:spLocks noGrp="1" noChangeArrowheads="1"/>
          </p:cNvSpPr>
          <p:nvPr>
            <p:ph type="sldNum" sz="quarter" idx="11"/>
          </p:nvPr>
        </p:nvSpPr>
        <p:spPr>
          <a:ln/>
        </p:spPr>
        <p:txBody>
          <a:bodyPr/>
          <a:lstStyle>
            <a:lvl1pPr>
              <a:defRPr/>
            </a:lvl1pPr>
          </a:lstStyle>
          <a:p>
            <a:pPr>
              <a:defRPr/>
            </a:pPr>
            <a:fld id="{45CAA922-DE6D-42F8-BD2F-57CC1A5F4F9E}"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t>Projet Entreprise -SISSI -DEC 13 </a:t>
            </a:r>
          </a:p>
        </p:txBody>
      </p:sp>
      <p:sp>
        <p:nvSpPr>
          <p:cNvPr id="3" name="Rectangle 6"/>
          <p:cNvSpPr>
            <a:spLocks noGrp="1" noChangeArrowheads="1"/>
          </p:cNvSpPr>
          <p:nvPr>
            <p:ph type="sldNum" sz="quarter" idx="11"/>
          </p:nvPr>
        </p:nvSpPr>
        <p:spPr>
          <a:ln/>
        </p:spPr>
        <p:txBody>
          <a:bodyPr/>
          <a:lstStyle>
            <a:lvl1pPr>
              <a:defRPr/>
            </a:lvl1pPr>
          </a:lstStyle>
          <a:p>
            <a:pPr>
              <a:defRPr/>
            </a:pPr>
            <a:fld id="{4108A53C-5003-4EB7-AB1C-1F2E0432613A}"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71550" y="333375"/>
            <a:ext cx="6913563" cy="719138"/>
          </a:xfrm>
        </p:spPr>
        <p:txBody>
          <a:bodyPr/>
          <a:lstStyle/>
          <a:p>
            <a:r>
              <a:rPr lang="en-US"/>
              <a:t>Cliquez pour modifier le style du titre</a:t>
            </a:r>
            <a:endParaRPr lang="fr-FR"/>
          </a:p>
        </p:txBody>
      </p:sp>
      <p:sp>
        <p:nvSpPr>
          <p:cNvPr id="3" name="Espace réservé du contenu 2"/>
          <p:cNvSpPr>
            <a:spLocks noGrp="1"/>
          </p:cNvSpPr>
          <p:nvPr>
            <p:ph idx="1"/>
          </p:nvPr>
        </p:nvSpPr>
        <p:spPr>
          <a:xfrm>
            <a:off x="214313" y="1341438"/>
            <a:ext cx="8645525" cy="5159375"/>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Projet Entreprise -SISSI -DEC 13 </a:t>
            </a:r>
          </a:p>
        </p:txBody>
      </p:sp>
      <p:sp>
        <p:nvSpPr>
          <p:cNvPr id="5" name="Rectangle 6"/>
          <p:cNvSpPr>
            <a:spLocks noGrp="1" noChangeArrowheads="1"/>
          </p:cNvSpPr>
          <p:nvPr>
            <p:ph type="sldNum" sz="quarter" idx="11"/>
          </p:nvPr>
        </p:nvSpPr>
        <p:spPr>
          <a:ln/>
        </p:spPr>
        <p:txBody>
          <a:bodyPr/>
          <a:lstStyle>
            <a:lvl1pPr>
              <a:defRPr/>
            </a:lvl1pPr>
          </a:lstStyle>
          <a:p>
            <a:pPr>
              <a:defRPr/>
            </a:pPr>
            <a:fld id="{5847FCFF-FE07-4FD6-BCF4-AE30C051AB33}"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andeau_texte"/>
          <p:cNvPicPr>
            <a:picLocks noChangeAspect="1" noChangeArrowheads="1"/>
          </p:cNvPicPr>
          <p:nvPr/>
        </p:nvPicPr>
        <p:blipFill>
          <a:blip r:embed="rId9"/>
          <a:srcRect/>
          <a:stretch>
            <a:fillRect/>
          </a:stretch>
        </p:blipFill>
        <p:spPr bwMode="auto">
          <a:xfrm>
            <a:off x="0" y="328613"/>
            <a:ext cx="9144000" cy="723900"/>
          </a:xfrm>
          <a:prstGeom prst="rect">
            <a:avLst/>
          </a:prstGeom>
          <a:noFill/>
          <a:ln w="9525">
            <a:noFill/>
            <a:miter lim="800000"/>
            <a:headEnd/>
            <a:tailEnd/>
          </a:ln>
        </p:spPr>
      </p:pic>
      <p:sp>
        <p:nvSpPr>
          <p:cNvPr id="1027" name="Rectangle 2"/>
          <p:cNvSpPr>
            <a:spLocks noGrp="1" noChangeArrowheads="1"/>
          </p:cNvSpPr>
          <p:nvPr>
            <p:ph type="title"/>
          </p:nvPr>
        </p:nvSpPr>
        <p:spPr bwMode="gray">
          <a:xfrm>
            <a:off x="971550" y="333375"/>
            <a:ext cx="6913563" cy="7191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smtClean="0"/>
              <a:t>Cliquez et modifiez le titre</a:t>
            </a:r>
          </a:p>
        </p:txBody>
      </p:sp>
      <p:sp>
        <p:nvSpPr>
          <p:cNvPr id="2052" name="Rectangle 3"/>
          <p:cNvSpPr>
            <a:spLocks noGrp="1" noChangeArrowheads="1"/>
          </p:cNvSpPr>
          <p:nvPr>
            <p:ph type="body" idx="1"/>
          </p:nvPr>
        </p:nvSpPr>
        <p:spPr bwMode="gray">
          <a:xfrm>
            <a:off x="214313" y="1341438"/>
            <a:ext cx="8645525" cy="5159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dirty="0" smtClean="0"/>
              <a:t>Cliquez pour modifier les styles du texte du masque</a:t>
            </a:r>
          </a:p>
          <a:p>
            <a:pPr lvl="2"/>
            <a:r>
              <a:rPr lang="fr-FR" dirty="0" smtClean="0"/>
              <a:t>Deuxième niveau</a:t>
            </a:r>
          </a:p>
          <a:p>
            <a:pPr lvl="3"/>
            <a:r>
              <a:rPr lang="fr-FR" dirty="0" smtClean="0"/>
              <a:t>Troisième niveau</a:t>
            </a:r>
          </a:p>
          <a:p>
            <a:pPr lvl="4"/>
            <a:r>
              <a:rPr lang="fr-FR" dirty="0" smtClean="0"/>
              <a:t>Quatrième niveau</a:t>
            </a:r>
          </a:p>
          <a:p>
            <a:pPr lvl="5"/>
            <a:r>
              <a:rPr lang="fr-FR" dirty="0" smtClean="0"/>
              <a:t>Cinquième niveau</a:t>
            </a:r>
          </a:p>
        </p:txBody>
      </p:sp>
      <p:sp>
        <p:nvSpPr>
          <p:cNvPr id="1029" name="Rectangle 5"/>
          <p:cNvSpPr>
            <a:spLocks noGrp="1" noChangeArrowheads="1"/>
          </p:cNvSpPr>
          <p:nvPr>
            <p:ph type="ftr" sz="quarter" idx="3"/>
          </p:nvPr>
        </p:nvSpPr>
        <p:spPr bwMode="gray">
          <a:xfrm>
            <a:off x="430213" y="6643688"/>
            <a:ext cx="7272337" cy="2143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7F7F7F"/>
                </a:solidFill>
              </a:defRPr>
            </a:lvl1pPr>
          </a:lstStyle>
          <a:p>
            <a:pPr>
              <a:defRPr/>
            </a:pPr>
            <a:r>
              <a:rPr lang="fr-FR"/>
              <a:t>Projet Entreprise -SISSI -DEC 13 </a:t>
            </a:r>
          </a:p>
        </p:txBody>
      </p:sp>
      <p:sp>
        <p:nvSpPr>
          <p:cNvPr id="1030" name="Rectangle 6"/>
          <p:cNvSpPr>
            <a:spLocks noGrp="1" noChangeArrowheads="1"/>
          </p:cNvSpPr>
          <p:nvPr>
            <p:ph type="sldNum" sz="quarter" idx="4"/>
          </p:nvPr>
        </p:nvSpPr>
        <p:spPr bwMode="gray">
          <a:xfrm>
            <a:off x="8313738" y="6643688"/>
            <a:ext cx="615950" cy="2143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00">
                <a:solidFill>
                  <a:schemeClr val="accent1"/>
                </a:solidFill>
                <a:latin typeface="+mn-lt"/>
                <a:cs typeface="+mn-cs"/>
              </a:defRPr>
            </a:lvl1pPr>
          </a:lstStyle>
          <a:p>
            <a:pPr>
              <a:defRPr/>
            </a:pPr>
            <a:fld id="{37F40704-1CF6-4427-99D6-29D58DA44368}" type="slidenum">
              <a:rPr lang="fr-FR"/>
              <a:pPr>
                <a:defRPr/>
              </a:pPr>
              <a:t>‹N°›</a:t>
            </a:fld>
            <a:endParaRPr lang="fr-FR" dirty="0"/>
          </a:p>
        </p:txBody>
      </p:sp>
      <p:pic>
        <p:nvPicPr>
          <p:cNvPr id="1031" name="Picture 11" descr="logo_ancv_blanc"/>
          <p:cNvPicPr>
            <a:picLocks noChangeAspect="1" noChangeArrowheads="1"/>
          </p:cNvPicPr>
          <p:nvPr/>
        </p:nvPicPr>
        <p:blipFill>
          <a:blip r:embed="rId10"/>
          <a:srcRect/>
          <a:stretch>
            <a:fillRect/>
          </a:stretch>
        </p:blipFill>
        <p:spPr bwMode="auto">
          <a:xfrm>
            <a:off x="7962900" y="331788"/>
            <a:ext cx="1181100" cy="720725"/>
          </a:xfrm>
          <a:prstGeom prst="rect">
            <a:avLst/>
          </a:prstGeom>
          <a:noFill/>
          <a:ln w="9525">
            <a:noFill/>
            <a:miter lim="800000"/>
            <a:headEnd/>
            <a:tailEnd/>
          </a:ln>
        </p:spPr>
      </p:pic>
      <p:pic>
        <p:nvPicPr>
          <p:cNvPr id="1032" name="Picture 12" descr="fleche"/>
          <p:cNvPicPr>
            <a:picLocks noChangeAspect="1" noChangeArrowheads="1"/>
          </p:cNvPicPr>
          <p:nvPr/>
        </p:nvPicPr>
        <p:blipFill>
          <a:blip r:embed="rId11"/>
          <a:srcRect/>
          <a:stretch>
            <a:fillRect/>
          </a:stretch>
        </p:blipFill>
        <p:spPr bwMode="auto">
          <a:xfrm>
            <a:off x="214313" y="6634163"/>
            <a:ext cx="136525" cy="223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67" r:id="rId3"/>
    <p:sldLayoutId id="2147483670" r:id="rId4"/>
    <p:sldLayoutId id="2147483666" r:id="rId5"/>
    <p:sldLayoutId id="2147483665" r:id="rId6"/>
    <p:sldLayoutId id="2147483664" r:id="rId7"/>
  </p:sldLayoutIdLst>
  <p:hf hd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cs typeface="Arial" charset="0"/>
        </a:defRPr>
      </a:lvl2pPr>
      <a:lvl3pPr algn="l" rtl="0" eaLnBrk="0" fontAlgn="base" hangingPunct="0">
        <a:lnSpc>
          <a:spcPct val="90000"/>
        </a:lnSpc>
        <a:spcBef>
          <a:spcPct val="0"/>
        </a:spcBef>
        <a:spcAft>
          <a:spcPct val="0"/>
        </a:spcAft>
        <a:defRPr sz="2000" b="1">
          <a:solidFill>
            <a:schemeClr val="bg1"/>
          </a:solidFill>
          <a:latin typeface="Arial" charset="0"/>
          <a:cs typeface="Arial" charset="0"/>
        </a:defRPr>
      </a:lvl3pPr>
      <a:lvl4pPr algn="l" rtl="0" eaLnBrk="0" fontAlgn="base" hangingPunct="0">
        <a:lnSpc>
          <a:spcPct val="90000"/>
        </a:lnSpc>
        <a:spcBef>
          <a:spcPct val="0"/>
        </a:spcBef>
        <a:spcAft>
          <a:spcPct val="0"/>
        </a:spcAft>
        <a:defRPr sz="2000" b="1">
          <a:solidFill>
            <a:schemeClr val="bg1"/>
          </a:solidFill>
          <a:latin typeface="Arial" charset="0"/>
          <a:cs typeface="Arial" charset="0"/>
        </a:defRPr>
      </a:lvl4pPr>
      <a:lvl5pPr algn="l" rtl="0" eaLnBrk="0" fontAlgn="base" hangingPunct="0">
        <a:lnSpc>
          <a:spcPct val="90000"/>
        </a:lnSpc>
        <a:spcBef>
          <a:spcPct val="0"/>
        </a:spcBef>
        <a:spcAft>
          <a:spcPct val="0"/>
        </a:spcAft>
        <a:defRPr sz="2000" b="1">
          <a:solidFill>
            <a:schemeClr val="bg1"/>
          </a:solidFill>
          <a:latin typeface="Arial" charset="0"/>
          <a:cs typeface="Arial" charset="0"/>
        </a:defRPr>
      </a:lvl5pPr>
      <a:lvl6pPr marL="457200" algn="l" rtl="0" fontAlgn="base">
        <a:lnSpc>
          <a:spcPct val="90000"/>
        </a:lnSpc>
        <a:spcBef>
          <a:spcPct val="0"/>
        </a:spcBef>
        <a:spcAft>
          <a:spcPct val="0"/>
        </a:spcAft>
        <a:defRPr sz="2000" b="1">
          <a:solidFill>
            <a:schemeClr val="bg1"/>
          </a:solidFill>
          <a:latin typeface="Arial" charset="0"/>
          <a:cs typeface="Arial" charset="0"/>
        </a:defRPr>
      </a:lvl6pPr>
      <a:lvl7pPr marL="914400" algn="l" rtl="0" fontAlgn="base">
        <a:lnSpc>
          <a:spcPct val="90000"/>
        </a:lnSpc>
        <a:spcBef>
          <a:spcPct val="0"/>
        </a:spcBef>
        <a:spcAft>
          <a:spcPct val="0"/>
        </a:spcAft>
        <a:defRPr sz="2000" b="1">
          <a:solidFill>
            <a:schemeClr val="bg1"/>
          </a:solidFill>
          <a:latin typeface="Arial" charset="0"/>
          <a:cs typeface="Arial" charset="0"/>
        </a:defRPr>
      </a:lvl7pPr>
      <a:lvl8pPr marL="1371600" algn="l" rtl="0" fontAlgn="base">
        <a:lnSpc>
          <a:spcPct val="90000"/>
        </a:lnSpc>
        <a:spcBef>
          <a:spcPct val="0"/>
        </a:spcBef>
        <a:spcAft>
          <a:spcPct val="0"/>
        </a:spcAft>
        <a:defRPr sz="2000" b="1">
          <a:solidFill>
            <a:schemeClr val="bg1"/>
          </a:solidFill>
          <a:latin typeface="Arial" charset="0"/>
          <a:cs typeface="Arial" charset="0"/>
        </a:defRPr>
      </a:lvl8pPr>
      <a:lvl9pPr marL="1828800" algn="l" rtl="0" fontAlgn="base">
        <a:lnSpc>
          <a:spcPct val="90000"/>
        </a:lnSpc>
        <a:spcBef>
          <a:spcPct val="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60000"/>
        </a:spcBef>
        <a:spcAft>
          <a:spcPct val="20000"/>
        </a:spcAft>
        <a:buClr>
          <a:srgbClr val="C00000"/>
        </a:buClr>
        <a:buFont typeface="Wingdings" pitchFamily="2" charset="2"/>
        <a:buChar char="§"/>
        <a:defRPr sz="1400" b="1">
          <a:solidFill>
            <a:srgbClr val="7F7F7F"/>
          </a:solidFill>
          <a:latin typeface="+mn-lt"/>
          <a:ea typeface="+mn-ea"/>
          <a:cs typeface="+mn-cs"/>
        </a:defRPr>
      </a:lvl1pPr>
      <a:lvl2pPr marL="3175" indent="-1588" algn="l" rtl="0" eaLnBrk="0" fontAlgn="base" hangingPunct="0">
        <a:spcBef>
          <a:spcPct val="60000"/>
        </a:spcBef>
        <a:spcAft>
          <a:spcPct val="0"/>
        </a:spcAft>
        <a:buChar char="–"/>
        <a:defRPr sz="1200">
          <a:solidFill>
            <a:schemeClr val="accent2"/>
          </a:solidFill>
          <a:latin typeface="+mn-lt"/>
          <a:cs typeface="+mn-cs"/>
        </a:defRPr>
      </a:lvl2pPr>
      <a:lvl3pPr marL="252413" indent="88900" algn="l" rtl="0" eaLnBrk="0" fontAlgn="base" hangingPunct="0">
        <a:spcBef>
          <a:spcPts val="300"/>
        </a:spcBef>
        <a:spcAft>
          <a:spcPts val="300"/>
        </a:spcAft>
        <a:buClr>
          <a:srgbClr val="C00000"/>
        </a:buClr>
        <a:buFont typeface="Webdings" pitchFamily="18" charset="2"/>
        <a:buChar char="4"/>
        <a:defRPr sz="1200">
          <a:solidFill>
            <a:srgbClr val="7F7F7F"/>
          </a:solidFill>
          <a:latin typeface="+mn-lt"/>
          <a:cs typeface="+mn-cs"/>
        </a:defRPr>
      </a:lvl3pPr>
      <a:lvl4pPr marL="519113" indent="-176213" algn="l" rtl="0" eaLnBrk="0" fontAlgn="base" hangingPunct="0">
        <a:spcBef>
          <a:spcPts val="300"/>
        </a:spcBef>
        <a:spcAft>
          <a:spcPts val="300"/>
        </a:spcAft>
        <a:buClr>
          <a:srgbClr val="C00000"/>
        </a:buClr>
        <a:buFont typeface="Webdings" pitchFamily="18" charset="2"/>
        <a:buChar char="8"/>
        <a:defRPr sz="1100">
          <a:solidFill>
            <a:srgbClr val="7F7F7F"/>
          </a:solidFill>
          <a:latin typeface="+mn-lt"/>
          <a:cs typeface="+mn-cs"/>
        </a:defRPr>
      </a:lvl4pPr>
      <a:lvl5pPr marL="520700" indent="168275" algn="l" rtl="0" eaLnBrk="0" fontAlgn="base" hangingPunct="0">
        <a:spcBef>
          <a:spcPts val="300"/>
        </a:spcBef>
        <a:spcAft>
          <a:spcPts val="300"/>
        </a:spcAft>
        <a:buClr>
          <a:srgbClr val="C00000"/>
        </a:buClr>
        <a:buFont typeface="Webdings" pitchFamily="18" charset="2"/>
        <a:buChar char=":"/>
        <a:defRPr sz="1000">
          <a:solidFill>
            <a:srgbClr val="7F7F7F"/>
          </a:solidFill>
          <a:latin typeface="+mn-lt"/>
          <a:cs typeface="+mn-cs"/>
        </a:defRPr>
      </a:lvl5pPr>
      <a:lvl6pPr marL="977900" indent="168275" algn="l" rtl="0" fontAlgn="base">
        <a:lnSpc>
          <a:spcPct val="100000"/>
        </a:lnSpc>
        <a:spcBef>
          <a:spcPts val="300"/>
        </a:spcBef>
        <a:spcAft>
          <a:spcPts val="300"/>
        </a:spcAft>
        <a:buChar char="»"/>
        <a:defRPr sz="1000">
          <a:solidFill>
            <a:schemeClr val="tx1">
              <a:lumMod val="50000"/>
              <a:lumOff val="50000"/>
            </a:schemeClr>
          </a:solidFill>
          <a:latin typeface="+mn-lt"/>
          <a:cs typeface="+mn-cs"/>
        </a:defRPr>
      </a:lvl6pPr>
      <a:lvl7pPr marL="1435100" indent="168275" algn="l" rtl="0" fontAlgn="base">
        <a:lnSpc>
          <a:spcPct val="105000"/>
        </a:lnSpc>
        <a:spcBef>
          <a:spcPct val="0"/>
        </a:spcBef>
        <a:spcAft>
          <a:spcPct val="0"/>
        </a:spcAft>
        <a:buChar char="»"/>
        <a:defRPr sz="1000">
          <a:solidFill>
            <a:schemeClr val="accent2"/>
          </a:solidFill>
          <a:latin typeface="+mn-lt"/>
          <a:cs typeface="+mn-cs"/>
        </a:defRPr>
      </a:lvl7pPr>
      <a:lvl8pPr marL="1892300" indent="168275" algn="l" rtl="0" fontAlgn="base">
        <a:lnSpc>
          <a:spcPct val="105000"/>
        </a:lnSpc>
        <a:spcBef>
          <a:spcPct val="0"/>
        </a:spcBef>
        <a:spcAft>
          <a:spcPct val="0"/>
        </a:spcAft>
        <a:buChar char="»"/>
        <a:defRPr sz="1000">
          <a:solidFill>
            <a:schemeClr val="accent2"/>
          </a:solidFill>
          <a:latin typeface="+mn-lt"/>
          <a:cs typeface="+mn-cs"/>
        </a:defRPr>
      </a:lvl8pPr>
      <a:lvl9pPr marL="2349500" indent="168275" algn="l" rtl="0" fontAlgn="base">
        <a:lnSpc>
          <a:spcPct val="105000"/>
        </a:lnSpc>
        <a:spcBef>
          <a:spcPct val="0"/>
        </a:spcBef>
        <a:spcAft>
          <a:spcPct val="0"/>
        </a:spcAft>
        <a:buChar char="»"/>
        <a:defRPr sz="1000">
          <a:solidFill>
            <a:schemeClr val="accent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epart1825.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5" descr="Bandeau_titre"/>
          <p:cNvPicPr>
            <a:picLocks noChangeAspect="1" noChangeArrowheads="1"/>
          </p:cNvPicPr>
          <p:nvPr/>
        </p:nvPicPr>
        <p:blipFill>
          <a:blip r:embed="rId3"/>
          <a:srcRect/>
          <a:stretch>
            <a:fillRect/>
          </a:stretch>
        </p:blipFill>
        <p:spPr bwMode="gray">
          <a:xfrm>
            <a:off x="0" y="908050"/>
            <a:ext cx="9144000" cy="1444625"/>
          </a:xfrm>
          <a:prstGeom prst="rect">
            <a:avLst/>
          </a:prstGeom>
          <a:noFill/>
          <a:ln w="9525">
            <a:noFill/>
            <a:miter lim="800000"/>
            <a:headEnd/>
            <a:tailEnd/>
          </a:ln>
        </p:spPr>
      </p:pic>
      <p:sp>
        <p:nvSpPr>
          <p:cNvPr id="11266" name="Rectangle 2"/>
          <p:cNvSpPr>
            <a:spLocks noGrp="1" noChangeArrowheads="1"/>
          </p:cNvSpPr>
          <p:nvPr>
            <p:ph type="ctrTitle" idx="4294967295"/>
          </p:nvPr>
        </p:nvSpPr>
        <p:spPr>
          <a:xfrm>
            <a:off x="900113" y="763588"/>
            <a:ext cx="7888287" cy="1441450"/>
          </a:xfrm>
        </p:spPr>
        <p:txBody>
          <a:bodyPr/>
          <a:lstStyle/>
          <a:p>
            <a:pPr algn="ctr" eaLnBrk="1" hangingPunct="1"/>
            <a:r>
              <a:rPr lang="fr-FR" sz="2600" smtClean="0"/>
              <a:t>Départ 18:25</a:t>
            </a:r>
            <a:r>
              <a:rPr lang="fr-FR" sz="2200" smtClean="0"/>
              <a:t/>
            </a:r>
            <a:br>
              <a:rPr lang="fr-FR" sz="2200" smtClean="0"/>
            </a:br>
            <a:r>
              <a:rPr lang="fr-FR" sz="2200" smtClean="0"/>
              <a:t/>
            </a:r>
            <a:br>
              <a:rPr lang="fr-FR" sz="2200" smtClean="0"/>
            </a:br>
            <a:r>
              <a:rPr lang="fr-FR" sz="1800" i="1" smtClean="0"/>
              <a:t>Salon des Maires et des Collectivités Locales</a:t>
            </a:r>
            <a:r>
              <a:rPr lang="fr-FR" sz="1800" smtClean="0"/>
              <a:t/>
            </a:r>
            <a:br>
              <a:rPr lang="fr-FR" sz="1800" smtClean="0"/>
            </a:br>
            <a:r>
              <a:rPr lang="fr-FR" sz="1800" smtClean="0"/>
              <a:t>2014</a:t>
            </a:r>
            <a:br>
              <a:rPr lang="fr-FR" sz="1800" smtClean="0"/>
            </a:br>
            <a:endParaRPr lang="fr-FR" sz="1800" smtClean="0"/>
          </a:p>
        </p:txBody>
      </p:sp>
      <p:pic>
        <p:nvPicPr>
          <p:cNvPr id="11267" name="Picture 5"/>
          <p:cNvPicPr>
            <a:picLocks noChangeAspect="1" noChangeArrowheads="1"/>
          </p:cNvPicPr>
          <p:nvPr/>
        </p:nvPicPr>
        <p:blipFill>
          <a:blip r:embed="rId4"/>
          <a:srcRect/>
          <a:stretch>
            <a:fillRect/>
          </a:stretch>
        </p:blipFill>
        <p:spPr bwMode="auto">
          <a:xfrm>
            <a:off x="3203575" y="2420938"/>
            <a:ext cx="3136900"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Espace réservé du numéro de diapositive 2"/>
          <p:cNvSpPr txBox="1">
            <a:spLocks noGrp="1"/>
          </p:cNvSpPr>
          <p:nvPr/>
        </p:nvSpPr>
        <p:spPr bwMode="gray">
          <a:xfrm>
            <a:off x="8243888" y="6672263"/>
            <a:ext cx="615950" cy="185737"/>
          </a:xfrm>
          <a:prstGeom prst="rect">
            <a:avLst/>
          </a:prstGeom>
          <a:noFill/>
          <a:ln w="9525">
            <a:noFill/>
            <a:miter lim="800000"/>
            <a:headEnd/>
            <a:tailEnd/>
          </a:ln>
        </p:spPr>
        <p:txBody>
          <a:bodyPr lIns="0" tIns="0" rIns="0" bIns="0"/>
          <a:lstStyle/>
          <a:p>
            <a:pPr algn="r"/>
            <a:fld id="{08A50624-ED74-43CE-BD63-BB342EBE6653}" type="slidenum">
              <a:rPr lang="fr-FR" sz="1000">
                <a:solidFill>
                  <a:srgbClr val="00417D"/>
                </a:solidFill>
              </a:rPr>
              <a:pPr algn="r"/>
              <a:t>2</a:t>
            </a:fld>
            <a:endParaRPr lang="fr-FR" sz="1000">
              <a:solidFill>
                <a:srgbClr val="5A5A5A"/>
              </a:solidFill>
            </a:endParaRPr>
          </a:p>
        </p:txBody>
      </p:sp>
      <p:sp>
        <p:nvSpPr>
          <p:cNvPr id="13314" name="Text Box 19"/>
          <p:cNvSpPr txBox="1">
            <a:spLocks noChangeArrowheads="1"/>
          </p:cNvSpPr>
          <p:nvPr/>
        </p:nvSpPr>
        <p:spPr bwMode="auto">
          <a:xfrm>
            <a:off x="1187450" y="333375"/>
            <a:ext cx="6265863" cy="701675"/>
          </a:xfrm>
          <a:prstGeom prst="rect">
            <a:avLst/>
          </a:prstGeom>
          <a:noFill/>
          <a:ln w="9525">
            <a:noFill/>
            <a:miter lim="800000"/>
            <a:headEnd/>
            <a:tailEnd/>
          </a:ln>
        </p:spPr>
        <p:txBody>
          <a:bodyPr lIns="91423" tIns="45712" rIns="91423" bIns="45712">
            <a:spAutoFit/>
          </a:bodyPr>
          <a:lstStyle/>
          <a:p>
            <a:pPr algn="ctr"/>
            <a:r>
              <a:rPr lang="fr-FR" sz="2000" b="1">
                <a:solidFill>
                  <a:schemeClr val="bg1"/>
                </a:solidFill>
              </a:rPr>
              <a:t>Le programme « Départ 18:25 »</a:t>
            </a:r>
          </a:p>
          <a:p>
            <a:pPr algn="ctr"/>
            <a:r>
              <a:rPr lang="fr-FR" sz="2000" i="1">
                <a:solidFill>
                  <a:schemeClr val="bg1"/>
                </a:solidFill>
              </a:rPr>
              <a:t>Présentation</a:t>
            </a:r>
          </a:p>
        </p:txBody>
      </p:sp>
      <p:sp>
        <p:nvSpPr>
          <p:cNvPr id="13315" name="Rectangle 3"/>
          <p:cNvSpPr>
            <a:spLocks noChangeArrowheads="1"/>
          </p:cNvSpPr>
          <p:nvPr/>
        </p:nvSpPr>
        <p:spPr bwMode="gray">
          <a:xfrm>
            <a:off x="214313" y="1196975"/>
            <a:ext cx="8645525" cy="5159375"/>
          </a:xfrm>
          <a:prstGeom prst="rect">
            <a:avLst/>
          </a:prstGeom>
          <a:noFill/>
          <a:ln w="9525">
            <a:noFill/>
            <a:miter lim="800000"/>
            <a:headEnd/>
            <a:tailEnd/>
          </a:ln>
        </p:spPr>
        <p:txBody>
          <a:bodyPr lIns="0" tIns="0" rIns="0" bIns="0"/>
          <a:lstStyle/>
          <a:p>
            <a:pPr marL="92075" eaLnBrk="0" hangingPunct="0">
              <a:spcBef>
                <a:spcPct val="60000"/>
              </a:spcBef>
              <a:spcAft>
                <a:spcPct val="20000"/>
              </a:spcAft>
              <a:buClr>
                <a:srgbClr val="C00000"/>
              </a:buClr>
              <a:buFont typeface="Wingdings" pitchFamily="2" charset="2"/>
              <a:buChar char="§"/>
            </a:pPr>
            <a:r>
              <a:rPr lang="fr-FR" sz="1600" b="1">
                <a:solidFill>
                  <a:schemeClr val="accent1"/>
                </a:solidFill>
              </a:rPr>
              <a:t> Un nouveau programme d’action sociale créé par l’ANCV, à l’initiative du Ministère en charge du Tourisme, </a:t>
            </a:r>
            <a:r>
              <a:rPr lang="fr-FR" sz="1600">
                <a:solidFill>
                  <a:schemeClr val="accent1"/>
                </a:solidFill>
              </a:rPr>
              <a:t>en réponse à la problématique du</a:t>
            </a:r>
            <a:r>
              <a:rPr lang="fr-FR" sz="1600" b="1">
                <a:solidFill>
                  <a:schemeClr val="accent1"/>
                </a:solidFill>
              </a:rPr>
              <a:t> non départ en vacances des jeunes de 18 à 25 ans</a:t>
            </a:r>
          </a:p>
          <a:p>
            <a:pPr marL="92075" eaLnBrk="0" hangingPunct="0">
              <a:spcBef>
                <a:spcPct val="60000"/>
              </a:spcBef>
              <a:spcAft>
                <a:spcPct val="20000"/>
              </a:spcAft>
              <a:buClr>
                <a:srgbClr val="C00000"/>
              </a:buClr>
              <a:buFont typeface="Wingdings" pitchFamily="2" charset="2"/>
              <a:buNone/>
            </a:pPr>
            <a:endParaRPr lang="fr-FR" sz="700" b="1">
              <a:solidFill>
                <a:schemeClr val="accent1"/>
              </a:solidFill>
            </a:endParaRPr>
          </a:p>
          <a:p>
            <a:pPr marL="92075" eaLnBrk="0" hangingPunct="0">
              <a:spcBef>
                <a:spcPct val="60000"/>
              </a:spcBef>
              <a:spcAft>
                <a:spcPct val="20000"/>
              </a:spcAft>
              <a:buClr>
                <a:srgbClr val="C00000"/>
              </a:buClr>
              <a:buFont typeface="Wingdings" pitchFamily="2" charset="2"/>
              <a:buChar char="§"/>
            </a:pPr>
            <a:r>
              <a:rPr lang="fr-FR" sz="1600" b="1">
                <a:solidFill>
                  <a:schemeClr val="accent1"/>
                </a:solidFill>
              </a:rPr>
              <a:t> </a:t>
            </a:r>
            <a:r>
              <a:rPr lang="fr-FR" sz="1600" b="1" u="sng">
                <a:solidFill>
                  <a:schemeClr val="accent1"/>
                </a:solidFill>
              </a:rPr>
              <a:t>Les objectifs du programme</a:t>
            </a:r>
            <a:r>
              <a:rPr lang="fr-FR" sz="1600" b="1">
                <a:solidFill>
                  <a:schemeClr val="accent1"/>
                </a:solidFill>
              </a:rPr>
              <a:t> : contribuer au départ en vacances des jeunes jamais ou peu partis, en levant les freins financiers et culturels/méthodologiques au départ en vacances, grâce à :</a:t>
            </a:r>
          </a:p>
          <a:p>
            <a:pPr marL="92075" eaLnBrk="0" hangingPunct="0">
              <a:spcBef>
                <a:spcPct val="60000"/>
              </a:spcBef>
              <a:spcAft>
                <a:spcPct val="20000"/>
              </a:spcAft>
              <a:buClr>
                <a:srgbClr val="C00000"/>
              </a:buClr>
              <a:buFont typeface="Wingdings" pitchFamily="2" charset="2"/>
              <a:buNone/>
            </a:pPr>
            <a:r>
              <a:rPr lang="fr-FR" sz="1400"/>
              <a:t>	Une large gamme d’</a:t>
            </a:r>
            <a:r>
              <a:rPr lang="fr-FR" sz="1400" b="1"/>
              <a:t>offres de séjours, disponibles toute l’année</a:t>
            </a:r>
            <a:r>
              <a:rPr lang="fr-FR" sz="1400"/>
              <a:t> </a:t>
            </a:r>
            <a:r>
              <a:rPr lang="fr-FR" sz="1400" b="1"/>
              <a:t>à des tarifs attractifs</a:t>
            </a:r>
            <a:r>
              <a:rPr lang="fr-FR" sz="1400"/>
              <a:t> (entre 	</a:t>
            </a:r>
            <a:r>
              <a:rPr lang="fr-FR" sz="1400" b="1"/>
              <a:t>2000 et 3000 offres</a:t>
            </a:r>
            <a:r>
              <a:rPr lang="fr-FR" sz="1400"/>
              <a:t> en permanence en France et en UE)</a:t>
            </a:r>
          </a:p>
          <a:p>
            <a:pPr marL="92075" eaLnBrk="0" hangingPunct="0">
              <a:spcBef>
                <a:spcPct val="60000"/>
              </a:spcBef>
              <a:spcAft>
                <a:spcPct val="20000"/>
              </a:spcAft>
              <a:buClr>
                <a:srgbClr val="C00000"/>
              </a:buClr>
              <a:buFont typeface="Wingdings" pitchFamily="2" charset="2"/>
              <a:buNone/>
            </a:pPr>
            <a:r>
              <a:rPr lang="fr-FR" sz="1400" b="1"/>
              <a:t>	Des conseils vacances </a:t>
            </a:r>
            <a:r>
              <a:rPr lang="fr-FR" sz="1400"/>
              <a:t>pour bien préparer et réussir ses vacances, </a:t>
            </a:r>
            <a:endParaRPr lang="fr-FR" sz="1400" b="1"/>
          </a:p>
          <a:p>
            <a:pPr marL="92075" eaLnBrk="0" hangingPunct="0">
              <a:spcBef>
                <a:spcPct val="60000"/>
              </a:spcBef>
              <a:spcAft>
                <a:spcPct val="20000"/>
              </a:spcAft>
              <a:buClr>
                <a:srgbClr val="C00000"/>
              </a:buClr>
              <a:buFont typeface="Wingdings" pitchFamily="2" charset="2"/>
              <a:buNone/>
            </a:pPr>
            <a:r>
              <a:rPr lang="fr-FR" sz="1400" b="1"/>
              <a:t>	Une aide financière de l’ANCV, </a:t>
            </a:r>
            <a:r>
              <a:rPr lang="fr-FR" sz="1400"/>
              <a:t>couvrant</a:t>
            </a:r>
            <a:r>
              <a:rPr lang="fr-FR" sz="1400" b="1"/>
              <a:t> jusqu’à 50% du séjour, </a:t>
            </a:r>
            <a:r>
              <a:rPr lang="fr-FR" sz="1400"/>
              <a:t>dans la</a:t>
            </a:r>
            <a:r>
              <a:rPr lang="fr-FR" sz="1400" b="1"/>
              <a:t> limite de 150€/pers 	</a:t>
            </a:r>
            <a:r>
              <a:rPr lang="fr-FR" sz="1400"/>
              <a:t>et</a:t>
            </a:r>
            <a:r>
              <a:rPr lang="fr-FR" sz="1400" b="1"/>
              <a:t> par année civile, </a:t>
            </a:r>
            <a:r>
              <a:rPr lang="fr-FR" sz="1400"/>
              <a:t>avec une</a:t>
            </a:r>
            <a:r>
              <a:rPr lang="fr-FR" sz="1400" b="1"/>
              <a:t> participation minimale de 50€, sous conditions de statut ou de 	revenu.</a:t>
            </a:r>
          </a:p>
          <a:p>
            <a:pPr marL="92075" eaLnBrk="0" hangingPunct="0">
              <a:spcBef>
                <a:spcPct val="60000"/>
              </a:spcBef>
              <a:spcAft>
                <a:spcPct val="20000"/>
              </a:spcAft>
              <a:buClr>
                <a:srgbClr val="C00000"/>
              </a:buClr>
              <a:buFont typeface="Wingdings" pitchFamily="2" charset="2"/>
              <a:buNone/>
            </a:pPr>
            <a:endParaRPr lang="fr-FR" sz="700" b="1">
              <a:solidFill>
                <a:schemeClr val="accent1"/>
              </a:solidFill>
            </a:endParaRPr>
          </a:p>
          <a:p>
            <a:pPr marL="92075" eaLnBrk="0" hangingPunct="0">
              <a:spcBef>
                <a:spcPct val="60000"/>
              </a:spcBef>
              <a:spcAft>
                <a:spcPct val="20000"/>
              </a:spcAft>
              <a:buClr>
                <a:srgbClr val="C00000"/>
              </a:buClr>
              <a:buFont typeface="Wingdings" pitchFamily="2" charset="2"/>
              <a:buChar char="§"/>
            </a:pPr>
            <a:r>
              <a:rPr lang="fr-FR" sz="1600" b="1">
                <a:solidFill>
                  <a:schemeClr val="accent1"/>
                </a:solidFill>
              </a:rPr>
              <a:t> Un programme qui complète les programmes d’action sociale existants, en matière : </a:t>
            </a:r>
          </a:p>
          <a:p>
            <a:pPr marL="714375" lvl="1" indent="274638">
              <a:buFont typeface="Wingdings" pitchFamily="2" charset="2"/>
              <a:buChar char="ü"/>
            </a:pPr>
            <a:r>
              <a:rPr lang="fr-FR" sz="1400" b="1"/>
              <a:t>D’objectifs : </a:t>
            </a:r>
            <a:r>
              <a:rPr lang="fr-FR" sz="1400"/>
              <a:t>« Départ 18:25 » vise à favoriser</a:t>
            </a:r>
            <a:r>
              <a:rPr lang="fr-FR" sz="1400" b="1"/>
              <a:t> l’acculturation et l’autonomisation envers les vacances, </a:t>
            </a:r>
            <a:r>
              <a:rPr lang="fr-FR" sz="1400" b="1" u="sng"/>
              <a:t>sans enjeu d’accompagnement socio-éducatif</a:t>
            </a:r>
          </a:p>
          <a:p>
            <a:pPr marL="714375" lvl="1" indent="274638">
              <a:buFont typeface="Wingdings" pitchFamily="2" charset="2"/>
              <a:buChar char="ü"/>
            </a:pPr>
            <a:r>
              <a:rPr lang="fr-FR" sz="1400" b="1"/>
              <a:t>De cible : </a:t>
            </a:r>
            <a:r>
              <a:rPr lang="fr-FR" sz="1400"/>
              <a:t>Le programme s’adresse aux</a:t>
            </a:r>
            <a:r>
              <a:rPr lang="fr-FR" sz="1400" b="1"/>
              <a:t> jeunes jamais ou peu partis en vacances, mais </a:t>
            </a:r>
            <a:r>
              <a:rPr lang="fr-FR" sz="1400" b="1" u="sng"/>
              <a:t>non inscrits dans un accompagnement socio-éducatif</a:t>
            </a:r>
            <a:r>
              <a:rPr lang="fr-FR" sz="1400" b="1"/>
              <a:t>, et </a:t>
            </a:r>
            <a:r>
              <a:rPr lang="fr-FR" sz="1400" b="1" u="sng"/>
              <a:t>susceptibles de s’intégrer</a:t>
            </a:r>
            <a:r>
              <a:rPr lang="fr-FR" sz="1400" b="1"/>
              <a:t> harmonieusement sur des sites collectifs de vacances.</a:t>
            </a:r>
          </a:p>
          <a:p>
            <a:pPr marL="714375" lvl="1" indent="274638">
              <a:buFont typeface="Wingdings" pitchFamily="2" charset="2"/>
              <a:buNone/>
            </a:pPr>
            <a:endParaRPr lang="fr-FR" sz="1400" b="1">
              <a:solidFill>
                <a:srgbClr val="7F7F7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numéro de diapositive 2"/>
          <p:cNvSpPr txBox="1">
            <a:spLocks noGrp="1"/>
          </p:cNvSpPr>
          <p:nvPr/>
        </p:nvSpPr>
        <p:spPr bwMode="gray">
          <a:xfrm>
            <a:off x="8243888" y="6672263"/>
            <a:ext cx="615950" cy="185737"/>
          </a:xfrm>
          <a:prstGeom prst="rect">
            <a:avLst/>
          </a:prstGeom>
          <a:noFill/>
          <a:ln w="9525">
            <a:noFill/>
            <a:miter lim="800000"/>
            <a:headEnd/>
            <a:tailEnd/>
          </a:ln>
        </p:spPr>
        <p:txBody>
          <a:bodyPr lIns="0" tIns="0" rIns="0" bIns="0"/>
          <a:lstStyle/>
          <a:p>
            <a:pPr algn="r"/>
            <a:fld id="{F184779A-CFB8-4F8F-87D1-C31BB497E05F}" type="slidenum">
              <a:rPr lang="fr-FR" sz="1000">
                <a:solidFill>
                  <a:srgbClr val="00417D"/>
                </a:solidFill>
              </a:rPr>
              <a:pPr algn="r"/>
              <a:t>3</a:t>
            </a:fld>
            <a:endParaRPr lang="fr-FR" sz="1000">
              <a:solidFill>
                <a:srgbClr val="5A5A5A"/>
              </a:solidFill>
            </a:endParaRPr>
          </a:p>
        </p:txBody>
      </p:sp>
      <p:sp>
        <p:nvSpPr>
          <p:cNvPr id="15362" name="Text Box 19"/>
          <p:cNvSpPr txBox="1">
            <a:spLocks noChangeArrowheads="1"/>
          </p:cNvSpPr>
          <p:nvPr/>
        </p:nvSpPr>
        <p:spPr bwMode="auto">
          <a:xfrm>
            <a:off x="971550" y="333375"/>
            <a:ext cx="6985000" cy="701675"/>
          </a:xfrm>
          <a:prstGeom prst="rect">
            <a:avLst/>
          </a:prstGeom>
          <a:noFill/>
          <a:ln w="9525">
            <a:noFill/>
            <a:miter lim="800000"/>
            <a:headEnd/>
            <a:tailEnd/>
          </a:ln>
        </p:spPr>
        <p:txBody>
          <a:bodyPr lIns="91423" tIns="45712" rIns="91423" bIns="45712">
            <a:spAutoFit/>
          </a:bodyPr>
          <a:lstStyle/>
          <a:p>
            <a:pPr algn="ctr"/>
            <a:r>
              <a:rPr lang="fr-FR" sz="2000" b="1">
                <a:solidFill>
                  <a:schemeClr val="bg1"/>
                </a:solidFill>
              </a:rPr>
              <a:t>Le programme « Départ 18:25 »</a:t>
            </a:r>
          </a:p>
          <a:p>
            <a:pPr algn="ctr"/>
            <a:r>
              <a:rPr lang="fr-FR" sz="2000" i="1">
                <a:solidFill>
                  <a:schemeClr val="bg1"/>
                </a:solidFill>
              </a:rPr>
              <a:t>Modalités de fonctionnement</a:t>
            </a:r>
          </a:p>
        </p:txBody>
      </p:sp>
      <p:sp>
        <p:nvSpPr>
          <p:cNvPr id="15363" name="Rectangle 3"/>
          <p:cNvSpPr>
            <a:spLocks noChangeArrowheads="1"/>
          </p:cNvSpPr>
          <p:nvPr/>
        </p:nvSpPr>
        <p:spPr bwMode="gray">
          <a:xfrm>
            <a:off x="214313" y="862013"/>
            <a:ext cx="8750300" cy="5159375"/>
          </a:xfrm>
          <a:prstGeom prst="rect">
            <a:avLst/>
          </a:prstGeom>
          <a:noFill/>
          <a:ln w="9525">
            <a:noFill/>
            <a:miter lim="800000"/>
            <a:headEnd/>
            <a:tailEnd/>
          </a:ln>
        </p:spPr>
        <p:txBody>
          <a:bodyPr lIns="0" tIns="0" rIns="0" bIns="0"/>
          <a:lstStyle/>
          <a:p>
            <a:pPr marL="714375" lvl="1" indent="274638">
              <a:buFont typeface="Wingdings" pitchFamily="2" charset="2"/>
              <a:buNone/>
            </a:pPr>
            <a:endParaRPr lang="fr-FR" sz="1600" b="1">
              <a:solidFill>
                <a:srgbClr val="7F7F7F"/>
              </a:solidFill>
            </a:endParaRPr>
          </a:p>
          <a:p>
            <a:pPr marL="342900" indent="192088">
              <a:buClr>
                <a:srgbClr val="D12215"/>
              </a:buClr>
              <a:buFont typeface="Wingdings" pitchFamily="2" charset="2"/>
              <a:buChar char="§"/>
            </a:pPr>
            <a:r>
              <a:rPr lang="fr-FR" b="1">
                <a:solidFill>
                  <a:schemeClr val="accent1"/>
                </a:solidFill>
              </a:rPr>
              <a:t> </a:t>
            </a:r>
            <a:r>
              <a:rPr lang="fr-FR" sz="1500" b="1">
                <a:solidFill>
                  <a:schemeClr val="accent1"/>
                </a:solidFill>
              </a:rPr>
              <a:t>Les conditions </a:t>
            </a:r>
            <a:r>
              <a:rPr lang="fr-FR" sz="1500" b="1" u="sng">
                <a:solidFill>
                  <a:schemeClr val="accent1"/>
                </a:solidFill>
              </a:rPr>
              <a:t>d’éligibilité au programme</a:t>
            </a:r>
            <a:r>
              <a:rPr lang="fr-FR" sz="1500" b="1">
                <a:solidFill>
                  <a:schemeClr val="accent1"/>
                </a:solidFill>
              </a:rPr>
              <a:t> :</a:t>
            </a:r>
          </a:p>
          <a:p>
            <a:pPr marL="714375" lvl="1" indent="274638"/>
            <a:r>
              <a:rPr lang="fr-FR" sz="1600"/>
              <a:t> 	</a:t>
            </a:r>
            <a:r>
              <a:rPr lang="fr-FR" sz="1400"/>
              <a:t>Avoir </a:t>
            </a:r>
            <a:r>
              <a:rPr lang="fr-FR" sz="1400" b="1"/>
              <a:t>entre 18 et 25 ans </a:t>
            </a:r>
            <a:r>
              <a:rPr lang="fr-FR" sz="1400"/>
              <a:t>(au moment du départ)</a:t>
            </a:r>
            <a:r>
              <a:rPr lang="fr-FR" sz="1400" b="1"/>
              <a:t> </a:t>
            </a:r>
          </a:p>
          <a:p>
            <a:pPr marL="714375" lvl="1" indent="274638"/>
            <a:r>
              <a:rPr lang="fr-FR" sz="1400" b="1"/>
              <a:t>	Résider en France</a:t>
            </a:r>
          </a:p>
          <a:p>
            <a:pPr marL="714375" lvl="1" indent="274638"/>
            <a:endParaRPr lang="fr-FR" sz="1400" b="1"/>
          </a:p>
          <a:p>
            <a:pPr marL="342900" indent="192088">
              <a:buClr>
                <a:srgbClr val="D12215"/>
              </a:buClr>
              <a:buFont typeface="Wingdings" pitchFamily="2" charset="2"/>
              <a:buChar char="§"/>
            </a:pPr>
            <a:r>
              <a:rPr lang="fr-FR" sz="1500" b="1">
                <a:solidFill>
                  <a:srgbClr val="7F7F7F"/>
                </a:solidFill>
              </a:rPr>
              <a:t> </a:t>
            </a:r>
            <a:r>
              <a:rPr lang="fr-FR" sz="1500" b="1">
                <a:solidFill>
                  <a:schemeClr val="accent1"/>
                </a:solidFill>
              </a:rPr>
              <a:t>Les conditions </a:t>
            </a:r>
            <a:r>
              <a:rPr lang="fr-FR" sz="1500" b="1" u="sng">
                <a:solidFill>
                  <a:schemeClr val="accent1"/>
                </a:solidFill>
              </a:rPr>
              <a:t>d’éligibilité à l’aide financière</a:t>
            </a:r>
            <a:r>
              <a:rPr lang="fr-FR" sz="1500" b="1">
                <a:solidFill>
                  <a:schemeClr val="accent1"/>
                </a:solidFill>
              </a:rPr>
              <a:t> :</a:t>
            </a:r>
            <a:r>
              <a:rPr lang="fr-FR" sz="1600" b="1">
                <a:solidFill>
                  <a:schemeClr val="accent1"/>
                </a:solidFill>
              </a:rPr>
              <a:t> </a:t>
            </a:r>
          </a:p>
          <a:p>
            <a:pPr marL="342900" indent="192088">
              <a:buClr>
                <a:srgbClr val="D12215"/>
              </a:buClr>
              <a:buFont typeface="Wingdings" pitchFamily="2" charset="2"/>
              <a:buChar char="§"/>
            </a:pPr>
            <a:endParaRPr lang="fr-FR" sz="1600" b="1">
              <a:solidFill>
                <a:schemeClr val="accent1"/>
              </a:solidFill>
            </a:endParaRPr>
          </a:p>
          <a:p>
            <a:pPr marL="342900" indent="192088">
              <a:buClr>
                <a:srgbClr val="D12215"/>
              </a:buClr>
              <a:buFont typeface="Wingdings" pitchFamily="2" charset="2"/>
              <a:buChar char="§"/>
            </a:pPr>
            <a:endParaRPr lang="fr-FR" sz="1600" b="1">
              <a:solidFill>
                <a:srgbClr val="7F7F7F"/>
              </a:solidFill>
            </a:endParaRPr>
          </a:p>
          <a:p>
            <a:pPr marL="342900" indent="192088">
              <a:buClr>
                <a:srgbClr val="D12215"/>
              </a:buClr>
              <a:buFont typeface="Wingdings" pitchFamily="2" charset="2"/>
              <a:buChar char="§"/>
            </a:pPr>
            <a:endParaRPr lang="fr-FR" sz="1600" b="1">
              <a:solidFill>
                <a:srgbClr val="7F7F7F"/>
              </a:solidFill>
            </a:endParaRPr>
          </a:p>
          <a:p>
            <a:pPr marL="342900" indent="192088">
              <a:buClr>
                <a:srgbClr val="D12215"/>
              </a:buClr>
              <a:buFont typeface="Wingdings" pitchFamily="2" charset="2"/>
              <a:buChar char="§"/>
            </a:pPr>
            <a:endParaRPr lang="fr-FR" sz="1600" b="1">
              <a:solidFill>
                <a:srgbClr val="7F7F7F"/>
              </a:solidFill>
            </a:endParaRPr>
          </a:p>
          <a:p>
            <a:pPr marL="714375" lvl="1" indent="274638"/>
            <a:r>
              <a:rPr lang="fr-FR" sz="1600"/>
              <a:t>	</a:t>
            </a:r>
            <a:endParaRPr lang="fr-FR" sz="1600" b="1"/>
          </a:p>
          <a:p>
            <a:pPr marL="714375" lvl="1" indent="274638"/>
            <a:r>
              <a:rPr lang="fr-FR" b="1">
                <a:solidFill>
                  <a:srgbClr val="7F7F7F"/>
                </a:solidFill>
              </a:rPr>
              <a:t> </a:t>
            </a:r>
          </a:p>
          <a:p>
            <a:pPr marL="342900" indent="192088">
              <a:buClr>
                <a:srgbClr val="D12215"/>
              </a:buClr>
              <a:buFont typeface="Wingdings" pitchFamily="2" charset="2"/>
              <a:buChar char="§"/>
            </a:pPr>
            <a:endParaRPr lang="fr-FR" b="1">
              <a:solidFill>
                <a:srgbClr val="7F7F7F"/>
              </a:solidFill>
            </a:endParaRPr>
          </a:p>
          <a:p>
            <a:pPr marL="342900" indent="192088">
              <a:buClr>
                <a:srgbClr val="D12215"/>
              </a:buClr>
              <a:buFont typeface="Wingdings" pitchFamily="2" charset="2"/>
              <a:buChar char="§"/>
            </a:pPr>
            <a:endParaRPr lang="fr-FR" b="1">
              <a:solidFill>
                <a:srgbClr val="7F7F7F"/>
              </a:solidFill>
            </a:endParaRPr>
          </a:p>
          <a:p>
            <a:pPr marL="342900" indent="192088">
              <a:buClr>
                <a:srgbClr val="D12215"/>
              </a:buClr>
              <a:buFont typeface="Wingdings" pitchFamily="2" charset="2"/>
              <a:buChar char="§"/>
            </a:pPr>
            <a:endParaRPr lang="fr-FR" b="1">
              <a:solidFill>
                <a:srgbClr val="7F7F7F"/>
              </a:solidFill>
            </a:endParaRPr>
          </a:p>
          <a:p>
            <a:pPr marL="342900" indent="192088">
              <a:buClr>
                <a:srgbClr val="D12215"/>
              </a:buClr>
              <a:buFont typeface="Wingdings" pitchFamily="2" charset="2"/>
              <a:buChar char="§"/>
            </a:pPr>
            <a:r>
              <a:rPr lang="fr-FR" sz="1600" b="1">
                <a:solidFill>
                  <a:schemeClr val="accent1"/>
                </a:solidFill>
              </a:rPr>
              <a:t> </a:t>
            </a:r>
            <a:r>
              <a:rPr lang="fr-FR" sz="1500" b="1">
                <a:solidFill>
                  <a:schemeClr val="accent1"/>
                </a:solidFill>
              </a:rPr>
              <a:t>Un programme déployé en B to C sur le site internet </a:t>
            </a:r>
            <a:r>
              <a:rPr lang="fr-FR" sz="1500" b="1">
                <a:solidFill>
                  <a:schemeClr val="accent1"/>
                </a:solidFill>
                <a:hlinkClick r:id="rId3"/>
              </a:rPr>
              <a:t>www.depart1825.com</a:t>
            </a:r>
            <a:r>
              <a:rPr lang="fr-FR" sz="1500" b="1">
                <a:solidFill>
                  <a:schemeClr val="accent1"/>
                </a:solidFill>
              </a:rPr>
              <a:t>, pour une utilisation :</a:t>
            </a:r>
          </a:p>
          <a:p>
            <a:pPr marL="342900" indent="192088" eaLnBrk="0" hangingPunct="0">
              <a:spcBef>
                <a:spcPct val="60000"/>
              </a:spcBef>
              <a:spcAft>
                <a:spcPct val="20000"/>
              </a:spcAft>
              <a:buClr>
                <a:srgbClr val="C00000"/>
              </a:buClr>
              <a:buFontTx/>
              <a:buChar char="-"/>
            </a:pPr>
            <a:r>
              <a:rPr lang="fr-FR" sz="1400" b="1">
                <a:solidFill>
                  <a:schemeClr val="accent1"/>
                </a:solidFill>
              </a:rPr>
              <a:t>autonome</a:t>
            </a:r>
            <a:r>
              <a:rPr lang="fr-FR" sz="1400">
                <a:solidFill>
                  <a:schemeClr val="accent1"/>
                </a:solidFill>
              </a:rPr>
              <a:t> par les jeunes ; </a:t>
            </a:r>
          </a:p>
          <a:p>
            <a:pPr marL="342900" indent="192088" eaLnBrk="0" hangingPunct="0">
              <a:spcBef>
                <a:spcPct val="60000"/>
              </a:spcBef>
              <a:spcAft>
                <a:spcPct val="20000"/>
              </a:spcAft>
              <a:buClr>
                <a:srgbClr val="C00000"/>
              </a:buClr>
              <a:buFontTx/>
              <a:buChar char="-"/>
            </a:pPr>
            <a:r>
              <a:rPr lang="fr-FR" sz="1400">
                <a:solidFill>
                  <a:schemeClr val="accent1"/>
                </a:solidFill>
              </a:rPr>
              <a:t>Et </a:t>
            </a:r>
            <a:r>
              <a:rPr lang="fr-FR" sz="1400" b="1">
                <a:solidFill>
                  <a:schemeClr val="accent1"/>
                </a:solidFill>
              </a:rPr>
              <a:t>sécurisée</a:t>
            </a:r>
            <a:r>
              <a:rPr lang="fr-FR" sz="1400">
                <a:solidFill>
                  <a:schemeClr val="accent1"/>
                </a:solidFill>
              </a:rPr>
              <a:t>, grâce à un </a:t>
            </a:r>
            <a:r>
              <a:rPr lang="fr-FR" sz="1400" b="1">
                <a:solidFill>
                  <a:schemeClr val="accent1"/>
                </a:solidFill>
              </a:rPr>
              <a:t>simulateur</a:t>
            </a:r>
            <a:r>
              <a:rPr lang="fr-FR" sz="1400">
                <a:solidFill>
                  <a:schemeClr val="accent1"/>
                </a:solidFill>
              </a:rPr>
              <a:t> (permettant de préciser avant réservation l’éligibilité et le montant d’aide financière), une </a:t>
            </a:r>
            <a:r>
              <a:rPr lang="fr-FR" sz="1400" b="1">
                <a:solidFill>
                  <a:schemeClr val="accent1"/>
                </a:solidFill>
              </a:rPr>
              <a:t>intermédiation au moment du paiement</a:t>
            </a:r>
            <a:r>
              <a:rPr lang="fr-FR" sz="1400">
                <a:solidFill>
                  <a:schemeClr val="accent1"/>
                </a:solidFill>
              </a:rPr>
              <a:t> (contact téléphonique avec un conseiller pour confirmer les contenus et montants des séjours, et finaliser le paiement par carte bancaire).   </a:t>
            </a:r>
          </a:p>
        </p:txBody>
      </p:sp>
      <p:graphicFrame>
        <p:nvGraphicFramePr>
          <p:cNvPr id="14393" name="Group 57"/>
          <p:cNvGraphicFramePr>
            <a:graphicFrameLocks noGrp="1"/>
          </p:cNvGraphicFramePr>
          <p:nvPr/>
        </p:nvGraphicFramePr>
        <p:xfrm>
          <a:off x="395288" y="2492375"/>
          <a:ext cx="8424862" cy="1901952"/>
        </p:xfrm>
        <a:graphic>
          <a:graphicData uri="http://schemas.openxmlformats.org/drawingml/2006/table">
            <a:tbl>
              <a:tblPr/>
              <a:tblGrid>
                <a:gridCol w="4105275"/>
                <a:gridCol w="503237"/>
                <a:gridCol w="3816350"/>
              </a:tblGrid>
              <a:tr h="231775">
                <a:tc>
                  <a:txBody>
                    <a:bodyPr/>
                    <a:lstStyle/>
                    <a:p>
                      <a:pPr marL="0" marR="0" lvl="0" indent="0" algn="ctr" defTabSz="914400" rtl="0" eaLnBrk="0" fontAlgn="base" latinLnBrk="0" hangingPunct="0">
                        <a:lnSpc>
                          <a:spcPct val="100000"/>
                        </a:lnSpc>
                        <a:spcBef>
                          <a:spcPct val="60000"/>
                        </a:spcBef>
                        <a:spcAft>
                          <a:spcPct val="20000"/>
                        </a:spcAft>
                        <a:buClr>
                          <a:srgbClr val="C00000"/>
                        </a:buClr>
                        <a:buSzTx/>
                        <a:buFont typeface="Wingdings" pitchFamily="2" charset="2"/>
                        <a:buNone/>
                        <a:tabLst/>
                      </a:pPr>
                      <a:r>
                        <a:rPr kumimoji="0" lang="fr-FR" sz="1200" b="1" i="0" u="none" strike="noStrike" cap="none" normalizeH="0" baseline="0" smtClean="0">
                          <a:ln>
                            <a:noFill/>
                          </a:ln>
                          <a:solidFill>
                            <a:schemeClr val="bg1"/>
                          </a:solidFill>
                          <a:effectLst/>
                          <a:latin typeface="Arial" charset="0"/>
                          <a:cs typeface="Arial" charset="0"/>
                        </a:rPr>
                        <a:t>Répondre aux conditions de statuts suivants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0" fontAlgn="base" latinLnBrk="0" hangingPunct="0">
                        <a:lnSpc>
                          <a:spcPct val="100000"/>
                        </a:lnSpc>
                        <a:spcBef>
                          <a:spcPct val="60000"/>
                        </a:spcBef>
                        <a:spcAft>
                          <a:spcPct val="20000"/>
                        </a:spcAft>
                        <a:buClr>
                          <a:srgbClr val="C00000"/>
                        </a:buClr>
                        <a:buSzTx/>
                        <a:buFont typeface="Wingdings" pitchFamily="2" charset="2"/>
                        <a:buNone/>
                        <a:tabLst/>
                      </a:pPr>
                      <a:r>
                        <a:rPr kumimoji="0" lang="fr-FR" sz="1400" b="1" i="0" u="sng" strike="noStrike" cap="none" normalizeH="0" baseline="0" smtClean="0">
                          <a:ln>
                            <a:noFill/>
                          </a:ln>
                          <a:solidFill>
                            <a:srgbClr val="7F7F7F"/>
                          </a:solidFill>
                          <a:effectLst/>
                          <a:latin typeface="Arial" charset="0"/>
                          <a:cs typeface="Arial" charset="0"/>
                        </a:rPr>
                        <a:t>OU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20000"/>
                        </a:spcAft>
                        <a:buClr>
                          <a:srgbClr val="C00000"/>
                        </a:buClr>
                        <a:buSzTx/>
                        <a:buFont typeface="Wingdings" pitchFamily="2" charset="2"/>
                        <a:buNone/>
                        <a:tabLst/>
                      </a:pPr>
                      <a:r>
                        <a:rPr kumimoji="0" lang="fr-FR" sz="1200" b="1" i="0" u="none" strike="noStrike" cap="none" normalizeH="0" baseline="0" smtClean="0">
                          <a:ln>
                            <a:noFill/>
                          </a:ln>
                          <a:solidFill>
                            <a:schemeClr val="bg1"/>
                          </a:solidFill>
                          <a:effectLst/>
                          <a:latin typeface="Arial" charset="0"/>
                          <a:cs typeface="Arial" charset="0"/>
                        </a:rPr>
                        <a:t>Répondre aux conditions de RFR suivants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79475">
                <a:tc>
                  <a:txBody>
                    <a:bodyPr/>
                    <a:lstStyle/>
                    <a:p>
                      <a:pPr marL="0" marR="0" lvl="0" indent="0" algn="l" defTabSz="914400" rtl="0" eaLnBrk="0" fontAlgn="base" latinLnBrk="0" hangingPunct="0">
                        <a:lnSpc>
                          <a:spcPct val="100000"/>
                        </a:lnSpc>
                        <a:spcBef>
                          <a:spcPct val="60000"/>
                        </a:spcBef>
                        <a:spcAft>
                          <a:spcPct val="20000"/>
                        </a:spcAft>
                        <a:buClr>
                          <a:srgbClr val="C00000"/>
                        </a:buClr>
                        <a:buSzTx/>
                        <a:buFont typeface="Wingdings" pitchFamily="2" charset="2"/>
                        <a:buNone/>
                        <a:tabLst/>
                      </a:pPr>
                      <a:r>
                        <a:rPr kumimoji="0" lang="fr-FR" sz="1200" b="1" i="0" u="none" strike="noStrike" cap="none" normalizeH="0" baseline="0" smtClean="0">
                          <a:ln>
                            <a:noFill/>
                          </a:ln>
                          <a:solidFill>
                            <a:srgbClr val="7F7F7F"/>
                          </a:solidFill>
                          <a:effectLst/>
                          <a:latin typeface="Arial" charset="0"/>
                          <a:cs typeface="Arial" charset="0"/>
                        </a:rPr>
                        <a:t>-Etudiants boursiers</a:t>
                      </a:r>
                    </a:p>
                    <a:p>
                      <a:pPr marL="0" marR="0" lvl="0" indent="0" algn="l" defTabSz="914400" rtl="0" eaLnBrk="0" fontAlgn="base" latinLnBrk="0" hangingPunct="0">
                        <a:lnSpc>
                          <a:spcPct val="100000"/>
                        </a:lnSpc>
                        <a:spcBef>
                          <a:spcPct val="60000"/>
                        </a:spcBef>
                        <a:spcAft>
                          <a:spcPct val="20000"/>
                        </a:spcAft>
                        <a:buClr>
                          <a:srgbClr val="C00000"/>
                        </a:buClr>
                        <a:buSzTx/>
                        <a:buFont typeface="Wingdings" pitchFamily="2" charset="2"/>
                        <a:buNone/>
                        <a:tabLst/>
                      </a:pPr>
                      <a:r>
                        <a:rPr kumimoji="0" lang="fr-FR" sz="1200" b="1" i="0" u="none" strike="noStrike" cap="none" normalizeH="0" baseline="0" smtClean="0">
                          <a:ln>
                            <a:noFill/>
                          </a:ln>
                          <a:solidFill>
                            <a:srgbClr val="7F7F7F"/>
                          </a:solidFill>
                          <a:effectLst/>
                          <a:latin typeface="Arial" charset="0"/>
                          <a:cs typeface="Arial" charset="0"/>
                        </a:rPr>
                        <a:t>-Contrat d’alternance (apprentissage, contrat de professionnalisation, etc)</a:t>
                      </a:r>
                    </a:p>
                    <a:p>
                      <a:pPr marL="0" marR="0" lvl="0" indent="0" algn="l" defTabSz="914400" rtl="0" eaLnBrk="0" fontAlgn="base" latinLnBrk="0" hangingPunct="0">
                        <a:lnSpc>
                          <a:spcPct val="100000"/>
                        </a:lnSpc>
                        <a:spcBef>
                          <a:spcPct val="60000"/>
                        </a:spcBef>
                        <a:spcAft>
                          <a:spcPct val="20000"/>
                        </a:spcAft>
                        <a:buClr>
                          <a:srgbClr val="C00000"/>
                        </a:buClr>
                        <a:buSzTx/>
                        <a:buFontTx/>
                        <a:buChar char="-"/>
                        <a:tabLst/>
                      </a:pPr>
                      <a:r>
                        <a:rPr kumimoji="0" lang="fr-FR" sz="1200" b="1" i="0" u="none" strike="noStrike" cap="none" normalizeH="0" baseline="0" smtClean="0">
                          <a:ln>
                            <a:noFill/>
                          </a:ln>
                          <a:solidFill>
                            <a:srgbClr val="7F7F7F"/>
                          </a:solidFill>
                          <a:effectLst/>
                          <a:latin typeface="Arial" charset="0"/>
                          <a:cs typeface="Arial" charset="0"/>
                        </a:rPr>
                        <a:t>Contrat aidé (Emploi d’avenir, contrat de génération, etc)</a:t>
                      </a:r>
                    </a:p>
                    <a:p>
                      <a:pPr marL="0" marR="0" lvl="0" indent="0" algn="l" defTabSz="914400" rtl="0" eaLnBrk="0" fontAlgn="base" latinLnBrk="0" hangingPunct="0">
                        <a:lnSpc>
                          <a:spcPct val="100000"/>
                        </a:lnSpc>
                        <a:spcBef>
                          <a:spcPct val="60000"/>
                        </a:spcBef>
                        <a:spcAft>
                          <a:spcPct val="20000"/>
                        </a:spcAft>
                        <a:buClr>
                          <a:srgbClr val="C00000"/>
                        </a:buClr>
                        <a:buSzTx/>
                        <a:buFontTx/>
                        <a:buChar char="-"/>
                        <a:tabLst/>
                      </a:pPr>
                      <a:r>
                        <a:rPr kumimoji="0" lang="fr-FR" sz="1200" b="1" i="0" u="none" strike="noStrike" cap="none" normalizeH="0" baseline="0" smtClean="0">
                          <a:ln>
                            <a:noFill/>
                          </a:ln>
                          <a:solidFill>
                            <a:srgbClr val="7F7F7F"/>
                          </a:solidFill>
                          <a:effectLst/>
                          <a:latin typeface="Arial" charset="0"/>
                          <a:cs typeface="Arial" charset="0"/>
                        </a:rPr>
                        <a:t>Volontaires du service civique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p>
                      <a:pPr marL="0" marR="0" lvl="0" indent="0" algn="ctr" defTabSz="914400" rtl="0" eaLnBrk="0" fontAlgn="base" latinLnBrk="0" hangingPunct="0">
                        <a:lnSpc>
                          <a:spcPct val="100000"/>
                        </a:lnSpc>
                        <a:spcBef>
                          <a:spcPct val="60000"/>
                        </a:spcBef>
                        <a:spcAft>
                          <a:spcPct val="20000"/>
                        </a:spcAft>
                        <a:buClr>
                          <a:srgbClr val="C00000"/>
                        </a:buClr>
                        <a:buSzTx/>
                        <a:buFont typeface="Wingdings" pitchFamily="2" charset="2"/>
                        <a:buNone/>
                        <a:tabLst/>
                      </a:pPr>
                      <a:r>
                        <a:rPr kumimoji="0" lang="fr-FR" sz="1200" b="1" i="0" u="none" strike="noStrike" cap="none" normalizeH="0" baseline="0" smtClean="0">
                          <a:ln>
                            <a:noFill/>
                          </a:ln>
                          <a:solidFill>
                            <a:srgbClr val="7F7F7F"/>
                          </a:solidFill>
                          <a:effectLst/>
                          <a:latin typeface="Arial" charset="0"/>
                          <a:cs typeface="Arial" charset="0"/>
                        </a:rPr>
                        <a:t>RFR &lt; ou = à 17 280€ pour 1 part fiscale</a:t>
                      </a:r>
                    </a:p>
                    <a:p>
                      <a:pPr marL="0" marR="0" lvl="0" indent="0" algn="l" defTabSz="914400" rtl="0" eaLnBrk="0" fontAlgn="base" latinLnBrk="0" hangingPunct="0">
                        <a:lnSpc>
                          <a:spcPct val="100000"/>
                        </a:lnSpc>
                        <a:spcBef>
                          <a:spcPct val="60000"/>
                        </a:spcBef>
                        <a:spcAft>
                          <a:spcPct val="20000"/>
                        </a:spcAft>
                        <a:buClr>
                          <a:srgbClr val="C00000"/>
                        </a:buClr>
                        <a:buSzTx/>
                        <a:buFontTx/>
                        <a:buNone/>
                        <a:tabLst/>
                      </a:pPr>
                      <a:endParaRPr kumimoji="0" lang="fr-FR" sz="1200" b="1" i="0" u="none" strike="noStrike" cap="none" normalizeH="0" baseline="0" smtClean="0">
                        <a:ln>
                          <a:noFill/>
                        </a:ln>
                        <a:solidFill>
                          <a:srgbClr val="7F7F7F"/>
                        </a:solidFill>
                        <a:effectLst/>
                        <a:latin typeface="Arial" charset="0"/>
                        <a:cs typeface="Arial" charset="0"/>
                      </a:endParaRPr>
                    </a:p>
                    <a:p>
                      <a:pPr marL="0" marR="0" lvl="0" indent="0" algn="l" defTabSz="914400" rtl="0" eaLnBrk="0" fontAlgn="base" latinLnBrk="0" hangingPunct="0">
                        <a:lnSpc>
                          <a:spcPct val="100000"/>
                        </a:lnSpc>
                        <a:spcBef>
                          <a:spcPct val="60000"/>
                        </a:spcBef>
                        <a:spcAft>
                          <a:spcPct val="20000"/>
                        </a:spcAft>
                        <a:buClr>
                          <a:srgbClr val="C00000"/>
                        </a:buClr>
                        <a:buSzTx/>
                        <a:buFontTx/>
                        <a:buChar char="-"/>
                        <a:tabLst/>
                      </a:pPr>
                      <a:endParaRPr kumimoji="0" lang="fr-FR" sz="1200" b="1" i="0" u="none" strike="noStrike" cap="none" normalizeH="0" baseline="0" smtClean="0">
                        <a:ln>
                          <a:noFill/>
                        </a:ln>
                        <a:solidFill>
                          <a:srgbClr val="7F7F7F"/>
                        </a:solidFill>
                        <a:effectLst/>
                        <a:latin typeface="Arial"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numéro de diapositive 2"/>
          <p:cNvSpPr txBox="1">
            <a:spLocks noGrp="1"/>
          </p:cNvSpPr>
          <p:nvPr/>
        </p:nvSpPr>
        <p:spPr bwMode="gray">
          <a:xfrm>
            <a:off x="8243888" y="6672263"/>
            <a:ext cx="615950" cy="185737"/>
          </a:xfrm>
          <a:prstGeom prst="rect">
            <a:avLst/>
          </a:prstGeom>
          <a:noFill/>
          <a:ln w="9525">
            <a:noFill/>
            <a:miter lim="800000"/>
            <a:headEnd/>
            <a:tailEnd/>
          </a:ln>
        </p:spPr>
        <p:txBody>
          <a:bodyPr lIns="0" tIns="0" rIns="0" bIns="0"/>
          <a:lstStyle/>
          <a:p>
            <a:pPr algn="r"/>
            <a:fld id="{3A9442A7-4DD1-4CD7-916E-046B3D16C943}" type="slidenum">
              <a:rPr lang="fr-FR" sz="1000">
                <a:solidFill>
                  <a:srgbClr val="00417D"/>
                </a:solidFill>
              </a:rPr>
              <a:pPr algn="r"/>
              <a:t>4</a:t>
            </a:fld>
            <a:endParaRPr lang="fr-FR" sz="1000">
              <a:solidFill>
                <a:srgbClr val="5A5A5A"/>
              </a:solidFill>
            </a:endParaRPr>
          </a:p>
        </p:txBody>
      </p:sp>
      <p:sp>
        <p:nvSpPr>
          <p:cNvPr id="17410" name="Rectangle 3"/>
          <p:cNvSpPr>
            <a:spLocks noChangeArrowheads="1"/>
          </p:cNvSpPr>
          <p:nvPr/>
        </p:nvSpPr>
        <p:spPr bwMode="gray">
          <a:xfrm>
            <a:off x="214313" y="1125538"/>
            <a:ext cx="8645525" cy="5159375"/>
          </a:xfrm>
          <a:prstGeom prst="rect">
            <a:avLst/>
          </a:prstGeom>
          <a:noFill/>
          <a:ln w="9525">
            <a:noFill/>
            <a:miter lim="800000"/>
            <a:headEnd/>
            <a:tailEnd/>
          </a:ln>
        </p:spPr>
        <p:txBody>
          <a:bodyPr lIns="0" tIns="0" rIns="0" bIns="0"/>
          <a:lstStyle/>
          <a:p>
            <a:pPr marL="3175" lvl="1" indent="-1588">
              <a:buClr>
                <a:srgbClr val="D12215"/>
              </a:buClr>
              <a:buFont typeface="Wingdings" pitchFamily="2" charset="2"/>
              <a:buChar char="§"/>
            </a:pPr>
            <a:r>
              <a:rPr lang="fr-FR" sz="1600" b="1">
                <a:solidFill>
                  <a:schemeClr val="accent1"/>
                </a:solidFill>
              </a:rPr>
              <a:t> Un programme développé par l’ANCV : </a:t>
            </a:r>
          </a:p>
          <a:p>
            <a:pPr marL="1143000" lvl="2" indent="-228600">
              <a:buClr>
                <a:srgbClr val="D12215"/>
              </a:buClr>
              <a:buFont typeface="Wingdings" pitchFamily="2" charset="2"/>
              <a:buNone/>
            </a:pPr>
            <a:r>
              <a:rPr lang="fr-FR" sz="1400"/>
              <a:t>En B to C : Participation à des salons étudiants, opérations de tractage à l’entrée de CFA, etc</a:t>
            </a:r>
          </a:p>
          <a:p>
            <a:pPr marL="1143000" lvl="2" indent="-228600">
              <a:buClr>
                <a:srgbClr val="D12215"/>
              </a:buClr>
              <a:buFont typeface="Wingdings" pitchFamily="2" charset="2"/>
              <a:buNone/>
            </a:pPr>
            <a:r>
              <a:rPr lang="fr-FR" sz="1400"/>
              <a:t>En B to B : Développement de partenariats de prescription (Convention de partenariat signée avec 	l’Agence du Service Civique, partenariats en cours avec des syndicats étudiants, etc) 	et de cofinancement avec des régions (Rhône Alpes, Centre, etc).</a:t>
            </a:r>
          </a:p>
          <a:p>
            <a:pPr marL="3175" lvl="1" indent="-1588"/>
            <a:r>
              <a:rPr lang="fr-FR" sz="1600"/>
              <a:t> </a:t>
            </a:r>
            <a:r>
              <a:rPr lang="fr-FR" sz="700"/>
              <a:t>	</a:t>
            </a:r>
            <a:endParaRPr lang="fr-FR" sz="400" b="1">
              <a:solidFill>
                <a:srgbClr val="7F7F7F"/>
              </a:solidFill>
            </a:endParaRPr>
          </a:p>
          <a:p>
            <a:pPr marL="3175" lvl="1" indent="-1588">
              <a:buClr>
                <a:srgbClr val="D12215"/>
              </a:buClr>
              <a:buFont typeface="Wingdings" pitchFamily="2" charset="2"/>
              <a:buChar char="§"/>
            </a:pPr>
            <a:r>
              <a:rPr lang="fr-FR" sz="1600" b="1">
                <a:solidFill>
                  <a:schemeClr val="accent1"/>
                </a:solidFill>
              </a:rPr>
              <a:t> </a:t>
            </a:r>
            <a:r>
              <a:rPr lang="fr-FR" sz="1600">
                <a:solidFill>
                  <a:schemeClr val="accent1"/>
                </a:solidFill>
              </a:rPr>
              <a:t>Pour poursuivre le développement du programme, l’ANCV :</a:t>
            </a:r>
          </a:p>
          <a:p>
            <a:pPr marL="3175" lvl="1" indent="-1588">
              <a:buClr>
                <a:srgbClr val="D12215"/>
              </a:buClr>
              <a:buFont typeface="Wingdings" pitchFamily="2" charset="2"/>
              <a:buNone/>
            </a:pPr>
            <a:r>
              <a:rPr lang="fr-FR" sz="1400"/>
              <a:t>		A </a:t>
            </a:r>
            <a:r>
              <a:rPr lang="fr-FR" sz="1400" b="1"/>
              <a:t>besoin de davantage de relais de prescription, tels que les communes</a:t>
            </a:r>
          </a:p>
          <a:p>
            <a:pPr marL="3175" lvl="1" indent="-1588">
              <a:buClr>
                <a:srgbClr val="D12215"/>
              </a:buClr>
              <a:buFont typeface="Wingdings" pitchFamily="2" charset="2"/>
              <a:buNone/>
            </a:pPr>
            <a:r>
              <a:rPr lang="fr-FR" sz="1400"/>
              <a:t>		Met à la disposition de tous ceux qui souhaitent faire connaître le programme auprès de leurs 	jeunes salariés, adhérents, bénévoles, bénéficiaires, etc des affiches, flyers, et plaquettes de 	communication </a:t>
            </a:r>
          </a:p>
          <a:p>
            <a:pPr marL="3175" lvl="1" indent="-1588"/>
            <a:endParaRPr lang="fr-FR" sz="1400"/>
          </a:p>
          <a:p>
            <a:pPr marL="3175" lvl="1" indent="-1588"/>
            <a:r>
              <a:rPr lang="fr-FR" sz="1400"/>
              <a:t>		</a:t>
            </a:r>
          </a:p>
          <a:p>
            <a:pPr marL="3175" lvl="1" indent="-1588"/>
            <a:endParaRPr lang="fr-FR" sz="1400"/>
          </a:p>
          <a:p>
            <a:pPr marL="3175" lvl="1" indent="-1588"/>
            <a:r>
              <a:rPr lang="fr-FR" sz="1200" i="1">
                <a:solidFill>
                  <a:schemeClr val="accent2"/>
                </a:solidFill>
              </a:rPr>
              <a:t>		À commander auprès de l’ANCV au : </a:t>
            </a:r>
          </a:p>
          <a:p>
            <a:pPr marL="3175" lvl="1" indent="-1588"/>
            <a:r>
              <a:rPr lang="fr-FR" sz="1200" i="1">
                <a:solidFill>
                  <a:schemeClr val="accent2"/>
                </a:solidFill>
              </a:rPr>
              <a:t>		01 34 29 51 84 </a:t>
            </a:r>
          </a:p>
          <a:p>
            <a:pPr marL="3175" lvl="1" indent="-1588"/>
            <a:r>
              <a:rPr lang="fr-FR" sz="1200" i="1">
                <a:solidFill>
                  <a:schemeClr val="accent2"/>
                </a:solidFill>
              </a:rPr>
              <a:t>		Ou à l’adresse suivante : </a:t>
            </a:r>
          </a:p>
          <a:p>
            <a:pPr marL="1143000" lvl="2" indent="-228600"/>
            <a:r>
              <a:rPr lang="fr-FR" sz="1200" i="1">
                <a:solidFill>
                  <a:schemeClr val="accent2"/>
                </a:solidFill>
              </a:rPr>
              <a:t>anany@ancv.fr</a:t>
            </a:r>
          </a:p>
          <a:p>
            <a:pPr marL="3175" lvl="1" indent="-1588"/>
            <a:endParaRPr lang="fr-FR" sz="1200" i="1">
              <a:solidFill>
                <a:schemeClr val="accent2"/>
              </a:solidFill>
            </a:endParaRPr>
          </a:p>
          <a:p>
            <a:pPr marL="3175" lvl="1" indent="-1588"/>
            <a:endParaRPr lang="fr-FR" sz="1200">
              <a:solidFill>
                <a:schemeClr val="accent2"/>
              </a:solidFill>
            </a:endParaRPr>
          </a:p>
          <a:p>
            <a:pPr marL="3175" lvl="1" indent="-1588"/>
            <a:endParaRPr lang="fr-FR" sz="1200">
              <a:solidFill>
                <a:schemeClr val="accent2"/>
              </a:solidFill>
            </a:endParaRPr>
          </a:p>
          <a:p>
            <a:pPr marL="3175" lvl="1" indent="-1588" eaLnBrk="0" hangingPunct="0">
              <a:spcBef>
                <a:spcPct val="60000"/>
              </a:spcBef>
            </a:pPr>
            <a:endParaRPr lang="fr-FR" sz="600">
              <a:solidFill>
                <a:schemeClr val="accent2"/>
              </a:solidFill>
            </a:endParaRPr>
          </a:p>
        </p:txBody>
      </p:sp>
      <p:pic>
        <p:nvPicPr>
          <p:cNvPr id="17411" name="Picture 6"/>
          <p:cNvPicPr>
            <a:picLocks noChangeAspect="1" noChangeArrowheads="1"/>
          </p:cNvPicPr>
          <p:nvPr/>
        </p:nvPicPr>
        <p:blipFill>
          <a:blip r:embed="rId3"/>
          <a:srcRect/>
          <a:stretch>
            <a:fillRect/>
          </a:stretch>
        </p:blipFill>
        <p:spPr bwMode="auto">
          <a:xfrm>
            <a:off x="5364163" y="3357563"/>
            <a:ext cx="2293937" cy="3455987"/>
          </a:xfrm>
          <a:prstGeom prst="rect">
            <a:avLst/>
          </a:prstGeom>
          <a:noFill/>
          <a:ln w="9525">
            <a:noFill/>
            <a:miter lim="800000"/>
            <a:headEnd/>
            <a:tailEnd/>
          </a:ln>
        </p:spPr>
      </p:pic>
      <p:pic>
        <p:nvPicPr>
          <p:cNvPr id="17412" name="Picture 7"/>
          <p:cNvPicPr>
            <a:picLocks noChangeAspect="1" noChangeArrowheads="1"/>
          </p:cNvPicPr>
          <p:nvPr/>
        </p:nvPicPr>
        <p:blipFill>
          <a:blip r:embed="rId4"/>
          <a:srcRect/>
          <a:stretch>
            <a:fillRect/>
          </a:stretch>
        </p:blipFill>
        <p:spPr bwMode="auto">
          <a:xfrm rot="630108">
            <a:off x="7613650" y="4940300"/>
            <a:ext cx="1135063" cy="1584325"/>
          </a:xfrm>
          <a:prstGeom prst="rect">
            <a:avLst/>
          </a:prstGeom>
          <a:noFill/>
          <a:ln w="9525">
            <a:noFill/>
            <a:miter lim="800000"/>
            <a:headEnd/>
            <a:tailEnd/>
          </a:ln>
        </p:spPr>
      </p:pic>
      <p:pic>
        <p:nvPicPr>
          <p:cNvPr id="17413" name="Picture 8"/>
          <p:cNvPicPr>
            <a:picLocks noChangeAspect="1" noChangeArrowheads="1"/>
          </p:cNvPicPr>
          <p:nvPr/>
        </p:nvPicPr>
        <p:blipFill>
          <a:blip r:embed="rId5"/>
          <a:srcRect/>
          <a:stretch>
            <a:fillRect/>
          </a:stretch>
        </p:blipFill>
        <p:spPr bwMode="auto">
          <a:xfrm rot="-421391">
            <a:off x="3851275" y="3646488"/>
            <a:ext cx="1524000" cy="2159000"/>
          </a:xfrm>
          <a:prstGeom prst="rect">
            <a:avLst/>
          </a:prstGeom>
          <a:noFill/>
          <a:ln w="9525">
            <a:noFill/>
            <a:miter lim="800000"/>
            <a:headEnd/>
            <a:tailEnd/>
          </a:ln>
        </p:spPr>
      </p:pic>
      <p:sp>
        <p:nvSpPr>
          <p:cNvPr id="17414" name="Text Box 19"/>
          <p:cNvSpPr txBox="1">
            <a:spLocks noChangeArrowheads="1"/>
          </p:cNvSpPr>
          <p:nvPr/>
        </p:nvSpPr>
        <p:spPr bwMode="auto">
          <a:xfrm>
            <a:off x="1187450" y="333375"/>
            <a:ext cx="6265863" cy="701675"/>
          </a:xfrm>
          <a:prstGeom prst="rect">
            <a:avLst/>
          </a:prstGeom>
          <a:noFill/>
          <a:ln w="9525">
            <a:noFill/>
            <a:miter lim="800000"/>
            <a:headEnd/>
            <a:tailEnd/>
          </a:ln>
        </p:spPr>
        <p:txBody>
          <a:bodyPr lIns="91423" tIns="45712" rIns="91423" bIns="45712">
            <a:spAutoFit/>
          </a:bodyPr>
          <a:lstStyle/>
          <a:p>
            <a:pPr algn="ctr"/>
            <a:r>
              <a:rPr lang="fr-FR" sz="2000" b="1">
                <a:solidFill>
                  <a:schemeClr val="bg1"/>
                </a:solidFill>
              </a:rPr>
              <a:t>Le programme « Départ 18:25 »</a:t>
            </a:r>
          </a:p>
          <a:p>
            <a:pPr algn="ctr"/>
            <a:r>
              <a:rPr lang="fr-FR" sz="2000" i="1">
                <a:solidFill>
                  <a:schemeClr val="bg1"/>
                </a:solidFill>
              </a:rPr>
              <a:t>Développement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CV_gabarit_preÃŒÂsentation_30[1]">
  <a:themeElements>
    <a:clrScheme name="ANCV_gabarit_preÃŒÂsentation_30[1] 1">
      <a:dk1>
        <a:srgbClr val="000000"/>
      </a:dk1>
      <a:lt1>
        <a:srgbClr val="FFFFFF"/>
      </a:lt1>
      <a:dk2>
        <a:srgbClr val="000000"/>
      </a:dk2>
      <a:lt2>
        <a:srgbClr val="808080"/>
      </a:lt2>
      <a:accent1>
        <a:srgbClr val="00417D"/>
      </a:accent1>
      <a:accent2>
        <a:srgbClr val="5A5A5A"/>
      </a:accent2>
      <a:accent3>
        <a:srgbClr val="FFFFFF"/>
      </a:accent3>
      <a:accent4>
        <a:srgbClr val="000000"/>
      </a:accent4>
      <a:accent5>
        <a:srgbClr val="AAB0BF"/>
      </a:accent5>
      <a:accent6>
        <a:srgbClr val="515151"/>
      </a:accent6>
      <a:hlink>
        <a:srgbClr val="D7051E"/>
      </a:hlink>
      <a:folHlink>
        <a:srgbClr val="B2B2B2"/>
      </a:folHlink>
    </a:clrScheme>
    <a:fontScheme name="ANCV_gabarit_preÃŒÂsentation_30[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CV_gabarit_preÃŒÂsentation_30[1] 1">
        <a:dk1>
          <a:srgbClr val="000000"/>
        </a:dk1>
        <a:lt1>
          <a:srgbClr val="FFFFFF"/>
        </a:lt1>
        <a:dk2>
          <a:srgbClr val="000000"/>
        </a:dk2>
        <a:lt2>
          <a:srgbClr val="808080"/>
        </a:lt2>
        <a:accent1>
          <a:srgbClr val="00417D"/>
        </a:accent1>
        <a:accent2>
          <a:srgbClr val="5A5A5A"/>
        </a:accent2>
        <a:accent3>
          <a:srgbClr val="FFFFFF"/>
        </a:accent3>
        <a:accent4>
          <a:srgbClr val="000000"/>
        </a:accent4>
        <a:accent5>
          <a:srgbClr val="AAB0BF"/>
        </a:accent5>
        <a:accent6>
          <a:srgbClr val="515151"/>
        </a:accent6>
        <a:hlink>
          <a:srgbClr val="D7051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TotalTime>
  <Words>191</Words>
  <Application>Microsoft Office PowerPoint</Application>
  <PresentationFormat>Affichage à l'écran (4:3)</PresentationFormat>
  <Paragraphs>63</Paragraphs>
  <Slides>4</Slides>
  <Notes>4</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ANCV_gabarit_preÃŒÂsentation_30[1]</vt:lpstr>
      <vt:lpstr>Départ 18:25  Salon des Maires et des Collectivités Locales 2014 </vt:lpstr>
      <vt:lpstr>Présentation PowerPoint</vt:lpstr>
      <vt:lpstr>Présentation PowerPoint</vt:lpstr>
      <vt:lpstr>Présentation PowerPoint</vt:lpstr>
    </vt:vector>
  </TitlesOfParts>
  <Company>ancv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Carte d’identité express</dc:title>
  <dc:creator>adagues</dc:creator>
  <cp:lastModifiedBy>MICHAUX Anne Marie</cp:lastModifiedBy>
  <cp:revision>113</cp:revision>
  <dcterms:created xsi:type="dcterms:W3CDTF">2013-12-03T20:41:35Z</dcterms:created>
  <dcterms:modified xsi:type="dcterms:W3CDTF">2014-11-21T16:14:37Z</dcterms:modified>
</cp:coreProperties>
</file>