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5349875" cy="7562850"/>
  <p:notesSz cx="6858000" cy="9144000"/>
  <p:defaultTextStyle>
    <a:defPPr>
      <a:defRPr lang="fr-FR"/>
    </a:defPPr>
    <a:lvl1pPr marL="0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1633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03265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54898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06530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58163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09795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61428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13060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754" y="-18"/>
      </p:cViewPr>
      <p:guideLst>
        <p:guide orient="horz" pos="2382"/>
        <p:guide pos="16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1242" y="2349388"/>
            <a:ext cx="4547393" cy="1621111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02482" y="4285615"/>
            <a:ext cx="3744913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03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54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06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58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09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61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1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B07-85C2-9144-8407-E642F6A4176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F320-199D-B64E-BDD0-863021CEFB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64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B07-85C2-9144-8407-E642F6A4176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F320-199D-B64E-BDD0-863021CEFB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06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908995" y="437666"/>
            <a:ext cx="902792" cy="932051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00622" y="437666"/>
            <a:ext cx="2619210" cy="932051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B07-85C2-9144-8407-E642F6A4176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F320-199D-B64E-BDD0-863021CEFB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5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B07-85C2-9144-8407-E642F6A4176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F320-199D-B64E-BDD0-863021CEFB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73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2605" y="4859832"/>
            <a:ext cx="4547393" cy="1502066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2605" y="3205460"/>
            <a:ext cx="4547393" cy="1654373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51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032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548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0653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5816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097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614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130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B07-85C2-9144-8407-E642F6A4176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F320-199D-B64E-BDD0-863021CEFB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45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0620" y="2548963"/>
            <a:ext cx="1761001" cy="7209217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050785" y="2548963"/>
            <a:ext cx="1761001" cy="7209217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B07-85C2-9144-8407-E642F6A4176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F320-199D-B64E-BDD0-863021CEFB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84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7494" y="302865"/>
            <a:ext cx="4814888" cy="12604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7495" y="1692888"/>
            <a:ext cx="2363790" cy="7055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51633" indent="0">
              <a:buNone/>
              <a:defRPr sz="1500" b="1"/>
            </a:lvl2pPr>
            <a:lvl3pPr marL="703265" indent="0">
              <a:buNone/>
              <a:defRPr sz="1400" b="1"/>
            </a:lvl3pPr>
            <a:lvl4pPr marL="1054898" indent="0">
              <a:buNone/>
              <a:defRPr sz="1200" b="1"/>
            </a:lvl4pPr>
            <a:lvl5pPr marL="1406530" indent="0">
              <a:buNone/>
              <a:defRPr sz="1200" b="1"/>
            </a:lvl5pPr>
            <a:lvl6pPr marL="1758163" indent="0">
              <a:buNone/>
              <a:defRPr sz="1200" b="1"/>
            </a:lvl6pPr>
            <a:lvl7pPr marL="2109795" indent="0">
              <a:buNone/>
              <a:defRPr sz="1200" b="1"/>
            </a:lvl7pPr>
            <a:lvl8pPr marL="2461428" indent="0">
              <a:buNone/>
              <a:defRPr sz="1200" b="1"/>
            </a:lvl8pPr>
            <a:lvl9pPr marL="281306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7495" y="2398405"/>
            <a:ext cx="2363790" cy="435739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717663" y="1692888"/>
            <a:ext cx="2364718" cy="7055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51633" indent="0">
              <a:buNone/>
              <a:defRPr sz="1500" b="1"/>
            </a:lvl2pPr>
            <a:lvl3pPr marL="703265" indent="0">
              <a:buNone/>
              <a:defRPr sz="1400" b="1"/>
            </a:lvl3pPr>
            <a:lvl4pPr marL="1054898" indent="0">
              <a:buNone/>
              <a:defRPr sz="1200" b="1"/>
            </a:lvl4pPr>
            <a:lvl5pPr marL="1406530" indent="0">
              <a:buNone/>
              <a:defRPr sz="1200" b="1"/>
            </a:lvl5pPr>
            <a:lvl6pPr marL="1758163" indent="0">
              <a:buNone/>
              <a:defRPr sz="1200" b="1"/>
            </a:lvl6pPr>
            <a:lvl7pPr marL="2109795" indent="0">
              <a:buNone/>
              <a:defRPr sz="1200" b="1"/>
            </a:lvl7pPr>
            <a:lvl8pPr marL="2461428" indent="0">
              <a:buNone/>
              <a:defRPr sz="1200" b="1"/>
            </a:lvl8pPr>
            <a:lvl9pPr marL="281306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717663" y="2398405"/>
            <a:ext cx="2364718" cy="435739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B07-85C2-9144-8407-E642F6A4176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F320-199D-B64E-BDD0-863021CEFB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37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B07-85C2-9144-8407-E642F6A4176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F320-199D-B64E-BDD0-863021CEFB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22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B07-85C2-9144-8407-E642F6A4176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F320-199D-B64E-BDD0-863021CEFB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40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7495" y="301115"/>
            <a:ext cx="1760072" cy="1281483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91652" y="301115"/>
            <a:ext cx="2990729" cy="64546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67495" y="1582597"/>
            <a:ext cx="1760072" cy="5173200"/>
          </a:xfrm>
        </p:spPr>
        <p:txBody>
          <a:bodyPr/>
          <a:lstStyle>
            <a:lvl1pPr marL="0" indent="0">
              <a:buNone/>
              <a:defRPr sz="1100"/>
            </a:lvl1pPr>
            <a:lvl2pPr marL="351633" indent="0">
              <a:buNone/>
              <a:defRPr sz="900"/>
            </a:lvl2pPr>
            <a:lvl3pPr marL="703265" indent="0">
              <a:buNone/>
              <a:defRPr sz="800"/>
            </a:lvl3pPr>
            <a:lvl4pPr marL="1054898" indent="0">
              <a:buNone/>
              <a:defRPr sz="700"/>
            </a:lvl4pPr>
            <a:lvl5pPr marL="1406530" indent="0">
              <a:buNone/>
              <a:defRPr sz="700"/>
            </a:lvl5pPr>
            <a:lvl6pPr marL="1758163" indent="0">
              <a:buNone/>
              <a:defRPr sz="700"/>
            </a:lvl6pPr>
            <a:lvl7pPr marL="2109795" indent="0">
              <a:buNone/>
              <a:defRPr sz="700"/>
            </a:lvl7pPr>
            <a:lvl8pPr marL="2461428" indent="0">
              <a:buNone/>
              <a:defRPr sz="700"/>
            </a:lvl8pPr>
            <a:lvl9pPr marL="2813060" indent="0">
              <a:buNone/>
              <a:defRPr sz="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B07-85C2-9144-8407-E642F6A4176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F320-199D-B64E-BDD0-863021CEFB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20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8613" y="5293995"/>
            <a:ext cx="3209925" cy="624986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048613" y="675754"/>
            <a:ext cx="3209925" cy="4537710"/>
          </a:xfrm>
        </p:spPr>
        <p:txBody>
          <a:bodyPr/>
          <a:lstStyle>
            <a:lvl1pPr marL="0" indent="0">
              <a:buNone/>
              <a:defRPr sz="2500"/>
            </a:lvl1pPr>
            <a:lvl2pPr marL="351633" indent="0">
              <a:buNone/>
              <a:defRPr sz="2200"/>
            </a:lvl2pPr>
            <a:lvl3pPr marL="703265" indent="0">
              <a:buNone/>
              <a:defRPr sz="1800"/>
            </a:lvl3pPr>
            <a:lvl4pPr marL="1054898" indent="0">
              <a:buNone/>
              <a:defRPr sz="1500"/>
            </a:lvl4pPr>
            <a:lvl5pPr marL="1406530" indent="0">
              <a:buNone/>
              <a:defRPr sz="1500"/>
            </a:lvl5pPr>
            <a:lvl6pPr marL="1758163" indent="0">
              <a:buNone/>
              <a:defRPr sz="1500"/>
            </a:lvl6pPr>
            <a:lvl7pPr marL="2109795" indent="0">
              <a:buNone/>
              <a:defRPr sz="1500"/>
            </a:lvl7pPr>
            <a:lvl8pPr marL="2461428" indent="0">
              <a:buNone/>
              <a:defRPr sz="1500"/>
            </a:lvl8pPr>
            <a:lvl9pPr marL="281306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48613" y="5918981"/>
            <a:ext cx="3209925" cy="887584"/>
          </a:xfrm>
        </p:spPr>
        <p:txBody>
          <a:bodyPr/>
          <a:lstStyle>
            <a:lvl1pPr marL="0" indent="0">
              <a:buNone/>
              <a:defRPr sz="1100"/>
            </a:lvl1pPr>
            <a:lvl2pPr marL="351633" indent="0">
              <a:buNone/>
              <a:defRPr sz="900"/>
            </a:lvl2pPr>
            <a:lvl3pPr marL="703265" indent="0">
              <a:buNone/>
              <a:defRPr sz="800"/>
            </a:lvl3pPr>
            <a:lvl4pPr marL="1054898" indent="0">
              <a:buNone/>
              <a:defRPr sz="700"/>
            </a:lvl4pPr>
            <a:lvl5pPr marL="1406530" indent="0">
              <a:buNone/>
              <a:defRPr sz="700"/>
            </a:lvl5pPr>
            <a:lvl6pPr marL="1758163" indent="0">
              <a:buNone/>
              <a:defRPr sz="700"/>
            </a:lvl6pPr>
            <a:lvl7pPr marL="2109795" indent="0">
              <a:buNone/>
              <a:defRPr sz="700"/>
            </a:lvl7pPr>
            <a:lvl8pPr marL="2461428" indent="0">
              <a:buNone/>
              <a:defRPr sz="700"/>
            </a:lvl8pPr>
            <a:lvl9pPr marL="2813060" indent="0">
              <a:buNone/>
              <a:defRPr sz="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7B07-85C2-9144-8407-E642F6A4176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F320-199D-B64E-BDD0-863021CEFB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48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67494" y="302865"/>
            <a:ext cx="4814888" cy="1260475"/>
          </a:xfrm>
          <a:prstGeom prst="rect">
            <a:avLst/>
          </a:prstGeom>
        </p:spPr>
        <p:txBody>
          <a:bodyPr vert="horz" lIns="70327" tIns="35163" rIns="70327" bIns="35163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7494" y="1764667"/>
            <a:ext cx="4814888" cy="4991131"/>
          </a:xfrm>
          <a:prstGeom prst="rect">
            <a:avLst/>
          </a:prstGeom>
        </p:spPr>
        <p:txBody>
          <a:bodyPr vert="horz" lIns="70327" tIns="35163" rIns="70327" bIns="3516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67494" y="7009642"/>
            <a:ext cx="1248304" cy="402652"/>
          </a:xfrm>
          <a:prstGeom prst="rect">
            <a:avLst/>
          </a:prstGeom>
        </p:spPr>
        <p:txBody>
          <a:bodyPr vert="horz" lIns="70327" tIns="35163" rIns="70327" bIns="35163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7B07-85C2-9144-8407-E642F6A4176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27874" y="7009642"/>
            <a:ext cx="1694128" cy="402652"/>
          </a:xfrm>
          <a:prstGeom prst="rect">
            <a:avLst/>
          </a:prstGeom>
        </p:spPr>
        <p:txBody>
          <a:bodyPr vert="horz" lIns="70327" tIns="35163" rIns="70327" bIns="35163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834078" y="7009642"/>
            <a:ext cx="1248304" cy="402652"/>
          </a:xfrm>
          <a:prstGeom prst="rect">
            <a:avLst/>
          </a:prstGeom>
        </p:spPr>
        <p:txBody>
          <a:bodyPr vert="horz" lIns="70327" tIns="35163" rIns="70327" bIns="35163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4F320-199D-B64E-BDD0-863021CEFB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78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1633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3724" indent="-263724" algn="l" defTabSz="351633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1403" indent="-219770" algn="l" defTabSz="351633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79081" indent="-175816" algn="l" defTabSz="351633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714" indent="-175816" algn="l" defTabSz="351633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82346" indent="-175816" algn="l" defTabSz="351633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3979" indent="-175816" algn="l" defTabSz="351633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611" indent="-175816" algn="l" defTabSz="351633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37244" indent="-175816" algn="l" defTabSz="351633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88876" indent="-175816" algn="l" defTabSz="351633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1633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3265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54898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06530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58163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9795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61428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13060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isabelle/Documents/Documents%20re%CC%81cents/TOURISME/LABEL%20QUALITE%CC%81%20TOURISME/QUESTIONNAIRE/Questionnaire%20qualite%CC%81%20tourisme-FR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isabelle/Documents/Documents%20re%CC%81cents/TOURISME/LABEL%20QUALITE%CC%81%20TOURISME/QUESTIONNAIRE/Questionnaire%20qualite%CC%81%20tourisme-GB.jp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Questionnaire qualité tourisme-FR.jpg" descr="/Users/isabelle/Documents/Documents récents/TOURISME/LABEL QUALITÉ TOURISME/QUESTIONNAIRE/Questionnaire qualité tourisme-FR.jp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" y="0"/>
            <a:ext cx="5330952" cy="75620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20450" y="894278"/>
            <a:ext cx="2837614" cy="5694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2"/>
                </a:solidFill>
              </a:rPr>
              <a:t>L’hôtel-restaurant </a:t>
            </a:r>
            <a:r>
              <a:rPr lang="fr-FR" sz="900" b="1" dirty="0">
                <a:solidFill>
                  <a:srgbClr val="C00000"/>
                </a:solidFill>
              </a:rPr>
              <a:t>[nom]</a:t>
            </a:r>
            <a:r>
              <a:rPr lang="fr-FR" sz="900" dirty="0" smtClean="0">
                <a:solidFill>
                  <a:schemeClr val="tx2"/>
                </a:solidFill>
              </a:rPr>
              <a:t> est engagé avec </a:t>
            </a:r>
            <a:r>
              <a:rPr lang="fr-FR" sz="900" b="1" dirty="0">
                <a:solidFill>
                  <a:srgbClr val="C00000"/>
                </a:solidFill>
              </a:rPr>
              <a:t>[nom du réseau]</a:t>
            </a:r>
            <a:r>
              <a:rPr lang="fr-FR" sz="900" dirty="0" smtClean="0">
                <a:solidFill>
                  <a:schemeClr val="tx2"/>
                </a:solidFill>
              </a:rPr>
              <a:t> dans une démarche Qualité Tourisme™ reconnue par l’Etat français.</a:t>
            </a:r>
            <a:endParaRPr lang="fr-FR" sz="9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20450" y="1517214"/>
            <a:ext cx="1289341" cy="6163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2"/>
                </a:solidFill>
              </a:rPr>
              <a:t>LOGO</a:t>
            </a:r>
            <a:endParaRPr lang="fr-FR" sz="105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68723" y="1517214"/>
            <a:ext cx="1289341" cy="6100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2"/>
                </a:solidFill>
              </a:rPr>
              <a:t>QR CODE</a:t>
            </a:r>
            <a:endParaRPr lang="fr-FR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27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Questionnaire qualité tourisme-GB.jpg" descr="/Users/isabelle/Documents/Documents récents/TOURISME/LABEL QUALITÉ TOURISME/QUESTIONNAIRE/Questionnaire qualité tourisme-GB.jp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" y="0"/>
            <a:ext cx="5330952" cy="75620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20450" y="894278"/>
            <a:ext cx="2837614" cy="5694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2"/>
                </a:solidFill>
              </a:rPr>
              <a:t>The </a:t>
            </a:r>
            <a:r>
              <a:rPr lang="en-GB" sz="900" dirty="0" smtClean="0">
                <a:solidFill>
                  <a:schemeClr val="tx2"/>
                </a:solidFill>
              </a:rPr>
              <a:t>hotel restaurant </a:t>
            </a:r>
            <a:r>
              <a:rPr lang="fr-FR" sz="900" b="1" dirty="0" smtClean="0">
                <a:solidFill>
                  <a:srgbClr val="C00000"/>
                </a:solidFill>
              </a:rPr>
              <a:t>[nom]</a:t>
            </a:r>
            <a:r>
              <a:rPr lang="fr-FR" sz="900" dirty="0" smtClean="0">
                <a:solidFill>
                  <a:srgbClr val="C00000"/>
                </a:solidFill>
              </a:rPr>
              <a:t> </a:t>
            </a:r>
            <a:r>
              <a:rPr lang="en-GB" sz="900" dirty="0" smtClean="0">
                <a:solidFill>
                  <a:schemeClr val="tx2"/>
                </a:solidFill>
              </a:rPr>
              <a:t>, </a:t>
            </a:r>
            <a:r>
              <a:rPr lang="en-GB" sz="900" dirty="0">
                <a:solidFill>
                  <a:schemeClr val="tx2"/>
                </a:solidFill>
              </a:rPr>
              <a:t>along with </a:t>
            </a:r>
            <a:r>
              <a:rPr lang="fr-FR" sz="900" b="1" dirty="0">
                <a:solidFill>
                  <a:srgbClr val="C00000"/>
                </a:solidFill>
              </a:rPr>
              <a:t>[nom du réseau</a:t>
            </a:r>
            <a:r>
              <a:rPr lang="fr-FR" sz="900" b="1" dirty="0" smtClean="0">
                <a:solidFill>
                  <a:srgbClr val="C00000"/>
                </a:solidFill>
              </a:rPr>
              <a:t>]</a:t>
            </a:r>
            <a:r>
              <a:rPr lang="en-GB" sz="900" dirty="0" smtClean="0">
                <a:solidFill>
                  <a:schemeClr val="tx2"/>
                </a:solidFill>
              </a:rPr>
              <a:t>, </a:t>
            </a:r>
            <a:r>
              <a:rPr lang="en-GB" sz="900" dirty="0">
                <a:solidFill>
                  <a:schemeClr val="tx2"/>
                </a:solidFill>
              </a:rPr>
              <a:t>has undertaken the </a:t>
            </a:r>
            <a:r>
              <a:rPr lang="en-GB" sz="900" dirty="0" err="1">
                <a:solidFill>
                  <a:schemeClr val="tx2"/>
                </a:solidFill>
              </a:rPr>
              <a:t>Qualité</a:t>
            </a:r>
            <a:r>
              <a:rPr lang="en-GB" sz="900" dirty="0">
                <a:solidFill>
                  <a:schemeClr val="tx2"/>
                </a:solidFill>
              </a:rPr>
              <a:t> </a:t>
            </a:r>
            <a:r>
              <a:rPr lang="en-GB" sz="900" dirty="0" err="1">
                <a:solidFill>
                  <a:schemeClr val="tx2"/>
                </a:solidFill>
              </a:rPr>
              <a:t>Tourisme</a:t>
            </a:r>
            <a:r>
              <a:rPr lang="en-GB" sz="900" dirty="0">
                <a:solidFill>
                  <a:schemeClr val="tx2"/>
                </a:solidFill>
              </a:rPr>
              <a:t>™ certification process, which is recognised by the French government.</a:t>
            </a:r>
            <a:endParaRPr lang="fr-FR" sz="9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20450" y="1517214"/>
            <a:ext cx="1289341" cy="6163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2"/>
                </a:solidFill>
              </a:rPr>
              <a:t>LOGO</a:t>
            </a:r>
            <a:endParaRPr lang="fr-FR" sz="105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68723" y="1517214"/>
            <a:ext cx="1289341" cy="6100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2"/>
                </a:solidFill>
              </a:rPr>
              <a:t>QR CODE</a:t>
            </a:r>
            <a:endParaRPr lang="fr-FR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5289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54</Words>
  <Application>Microsoft Office PowerPoint</Application>
  <PresentationFormat>Personnalisé</PresentationFormat>
  <Paragraphs>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CCI France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</dc:creator>
  <cp:lastModifiedBy>MINEFI</cp:lastModifiedBy>
  <cp:revision>20</cp:revision>
  <cp:lastPrinted>2016-03-23T09:37:32Z</cp:lastPrinted>
  <dcterms:created xsi:type="dcterms:W3CDTF">2016-02-16T15:42:00Z</dcterms:created>
  <dcterms:modified xsi:type="dcterms:W3CDTF">2016-05-09T13:51:26Z</dcterms:modified>
</cp:coreProperties>
</file>